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67" r:id="rId6"/>
    <p:sldId id="264" r:id="rId7"/>
    <p:sldId id="262" r:id="rId8"/>
    <p:sldId id="275" r:id="rId9"/>
    <p:sldId id="272" r:id="rId10"/>
    <p:sldId id="263" r:id="rId11"/>
    <p:sldId id="268" r:id="rId12"/>
    <p:sldId id="276" r:id="rId13"/>
    <p:sldId id="277" r:id="rId14"/>
    <p:sldId id="27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69A97-5635-48B9-B1CC-76B338699A95}" v="39" dt="2021-12-14T09:40:35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6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Sophie Wislocki" userId="0804508d-a203-4609-89c5-6761ad64e43f" providerId="ADAL" clId="{BDD8DB38-55AA-4C77-AE0B-575037BA6ABF}"/>
    <pc:docChg chg="undo custSel addSld delSld modSld sldOrd">
      <pc:chgData name="Anne-Sophie Wislocki" userId="0804508d-a203-4609-89c5-6761ad64e43f" providerId="ADAL" clId="{BDD8DB38-55AA-4C77-AE0B-575037BA6ABF}" dt="2021-12-14T12:33:03.544" v="4800" actId="20577"/>
      <pc:docMkLst>
        <pc:docMk/>
      </pc:docMkLst>
      <pc:sldChg chg="modSp mod ord modAnim modNotesTx">
        <pc:chgData name="Anne-Sophie Wislocki" userId="0804508d-a203-4609-89c5-6761ad64e43f" providerId="ADAL" clId="{BDD8DB38-55AA-4C77-AE0B-575037BA6ABF}" dt="2021-12-14T09:36:49.186" v="4416" actId="20577"/>
        <pc:sldMkLst>
          <pc:docMk/>
          <pc:sldMk cId="2264847052" sldId="263"/>
        </pc:sldMkLst>
        <pc:spChg chg="mod">
          <ac:chgData name="Anne-Sophie Wislocki" userId="0804508d-a203-4609-89c5-6761ad64e43f" providerId="ADAL" clId="{BDD8DB38-55AA-4C77-AE0B-575037BA6ABF}" dt="2021-12-13T13:47:42.915" v="2847" actId="20577"/>
          <ac:spMkLst>
            <pc:docMk/>
            <pc:sldMk cId="2264847052" sldId="263"/>
            <ac:spMk id="2" creationId="{2BB41E9C-40A0-5841-B5C2-E56D3A15DA89}"/>
          </ac:spMkLst>
        </pc:spChg>
        <pc:spChg chg="mod">
          <ac:chgData name="Anne-Sophie Wislocki" userId="0804508d-a203-4609-89c5-6761ad64e43f" providerId="ADAL" clId="{BDD8DB38-55AA-4C77-AE0B-575037BA6ABF}" dt="2021-12-13T14:13:29.462" v="2917" actId="122"/>
          <ac:spMkLst>
            <pc:docMk/>
            <pc:sldMk cId="2264847052" sldId="263"/>
            <ac:spMk id="3" creationId="{A469EA3B-9638-6A40-8591-7F2AEEEB1467}"/>
          </ac:spMkLst>
        </pc:spChg>
        <pc:spChg chg="mod">
          <ac:chgData name="Anne-Sophie Wislocki" userId="0804508d-a203-4609-89c5-6761ad64e43f" providerId="ADAL" clId="{BDD8DB38-55AA-4C77-AE0B-575037BA6ABF}" dt="2021-12-13T14:13:36.134" v="2919" actId="122"/>
          <ac:spMkLst>
            <pc:docMk/>
            <pc:sldMk cId="2264847052" sldId="263"/>
            <ac:spMk id="5" creationId="{E77E8C2C-4CD5-1245-9E5F-D9033C8BCC97}"/>
          </ac:spMkLst>
        </pc:spChg>
        <pc:spChg chg="mod">
          <ac:chgData name="Anne-Sophie Wislocki" userId="0804508d-a203-4609-89c5-6761ad64e43f" providerId="ADAL" clId="{BDD8DB38-55AA-4C77-AE0B-575037BA6ABF}" dt="2021-12-13T14:13:32.956" v="2918" actId="122"/>
          <ac:spMkLst>
            <pc:docMk/>
            <pc:sldMk cId="2264847052" sldId="263"/>
            <ac:spMk id="6" creationId="{F25CDC49-F2D0-CF41-B7DF-AFAC0A0A5ED7}"/>
          </ac:spMkLst>
        </pc:spChg>
        <pc:spChg chg="mod">
          <ac:chgData name="Anne-Sophie Wislocki" userId="0804508d-a203-4609-89c5-6761ad64e43f" providerId="ADAL" clId="{BDD8DB38-55AA-4C77-AE0B-575037BA6ABF}" dt="2021-12-13T14:13:38.862" v="2920" actId="122"/>
          <ac:spMkLst>
            <pc:docMk/>
            <pc:sldMk cId="2264847052" sldId="263"/>
            <ac:spMk id="7" creationId="{DF8B01A9-CE19-7E49-8370-EAB18E4BDACB}"/>
          </ac:spMkLst>
        </pc:spChg>
      </pc:sldChg>
      <pc:sldChg chg="addSp modSp mod modAnim modNotesTx">
        <pc:chgData name="Anne-Sophie Wislocki" userId="0804508d-a203-4609-89c5-6761ad64e43f" providerId="ADAL" clId="{BDD8DB38-55AA-4C77-AE0B-575037BA6ABF}" dt="2021-12-13T12:59:09.414" v="1278" actId="20577"/>
        <pc:sldMkLst>
          <pc:docMk/>
          <pc:sldMk cId="3740112760" sldId="264"/>
        </pc:sldMkLst>
        <pc:spChg chg="add mod">
          <ac:chgData name="Anne-Sophie Wislocki" userId="0804508d-a203-4609-89c5-6761ad64e43f" providerId="ADAL" clId="{BDD8DB38-55AA-4C77-AE0B-575037BA6ABF}" dt="2021-12-13T12:48:59.660" v="984" actId="1076"/>
          <ac:spMkLst>
            <pc:docMk/>
            <pc:sldMk cId="3740112760" sldId="264"/>
            <ac:spMk id="3" creationId="{013FB724-B780-4E0C-95DD-CEDFE284EDB6}"/>
          </ac:spMkLst>
        </pc:spChg>
        <pc:spChg chg="mod">
          <ac:chgData name="Anne-Sophie Wislocki" userId="0804508d-a203-4609-89c5-6761ad64e43f" providerId="ADAL" clId="{BDD8DB38-55AA-4C77-AE0B-575037BA6ABF}" dt="2021-12-13T12:32:58.980" v="167" actId="20577"/>
          <ac:spMkLst>
            <pc:docMk/>
            <pc:sldMk cId="3740112760" sldId="264"/>
            <ac:spMk id="5" creationId="{A2B9FF1C-EAEC-6F49-B9A8-969D05B2B363}"/>
          </ac:spMkLst>
        </pc:spChg>
        <pc:spChg chg="mod">
          <ac:chgData name="Anne-Sophie Wislocki" userId="0804508d-a203-4609-89c5-6761ad64e43f" providerId="ADAL" clId="{BDD8DB38-55AA-4C77-AE0B-575037BA6ABF}" dt="2021-12-13T12:49:09.313" v="985" actId="1076"/>
          <ac:spMkLst>
            <pc:docMk/>
            <pc:sldMk cId="3740112760" sldId="264"/>
            <ac:spMk id="9" creationId="{F4C2DC8B-BDED-E446-8E0A-21E6FC5E8C46}"/>
          </ac:spMkLst>
        </pc:spChg>
      </pc:sldChg>
      <pc:sldChg chg="addSp delSp modSp del mod modNotesTx">
        <pc:chgData name="Anne-Sophie Wislocki" userId="0804508d-a203-4609-89c5-6761ad64e43f" providerId="ADAL" clId="{BDD8DB38-55AA-4C77-AE0B-575037BA6ABF}" dt="2021-12-13T13:47:31.473" v="2825" actId="2696"/>
        <pc:sldMkLst>
          <pc:docMk/>
          <pc:sldMk cId="3065308144" sldId="265"/>
        </pc:sldMkLst>
        <pc:spChg chg="add del mod">
          <ac:chgData name="Anne-Sophie Wislocki" userId="0804508d-a203-4609-89c5-6761ad64e43f" providerId="ADAL" clId="{BDD8DB38-55AA-4C77-AE0B-575037BA6ABF}" dt="2021-12-13T13:25:03.327" v="1922"/>
          <ac:spMkLst>
            <pc:docMk/>
            <pc:sldMk cId="3065308144" sldId="265"/>
            <ac:spMk id="3" creationId="{3C0EB11B-B949-4380-BBD5-DF5188B2EE02}"/>
          </ac:spMkLst>
        </pc:spChg>
        <pc:spChg chg="mod">
          <ac:chgData name="Anne-Sophie Wislocki" userId="0804508d-a203-4609-89c5-6761ad64e43f" providerId="ADAL" clId="{BDD8DB38-55AA-4C77-AE0B-575037BA6ABF}" dt="2021-12-13T13:25:18.290" v="1925" actId="21"/>
          <ac:spMkLst>
            <pc:docMk/>
            <pc:sldMk cId="3065308144" sldId="265"/>
            <ac:spMk id="4" creationId="{6EE09A69-BEA7-7749-AF42-BAB96253D129}"/>
          </ac:spMkLst>
        </pc:spChg>
        <pc:picChg chg="del">
          <ac:chgData name="Anne-Sophie Wislocki" userId="0804508d-a203-4609-89c5-6761ad64e43f" providerId="ADAL" clId="{BDD8DB38-55AA-4C77-AE0B-575037BA6ABF}" dt="2021-12-13T13:23:01.718" v="1900" actId="478"/>
          <ac:picMkLst>
            <pc:docMk/>
            <pc:sldMk cId="3065308144" sldId="265"/>
            <ac:picMk id="6" creationId="{479B117E-6030-DC4F-AFC1-C1083881F4B7}"/>
          </ac:picMkLst>
        </pc:picChg>
      </pc:sldChg>
      <pc:sldChg chg="modSp mod ord">
        <pc:chgData name="Anne-Sophie Wislocki" userId="0804508d-a203-4609-89c5-6761ad64e43f" providerId="ADAL" clId="{BDD8DB38-55AA-4C77-AE0B-575037BA6ABF}" dt="2021-12-14T09:43:38.881" v="4722" actId="20577"/>
        <pc:sldMkLst>
          <pc:docMk/>
          <pc:sldMk cId="1838018903" sldId="267"/>
        </pc:sldMkLst>
        <pc:spChg chg="mod">
          <ac:chgData name="Anne-Sophie Wislocki" userId="0804508d-a203-4609-89c5-6761ad64e43f" providerId="ADAL" clId="{BDD8DB38-55AA-4C77-AE0B-575037BA6ABF}" dt="2021-12-14T09:37:33.864" v="4419" actId="403"/>
          <ac:spMkLst>
            <pc:docMk/>
            <pc:sldMk cId="1838018903" sldId="267"/>
            <ac:spMk id="2" creationId="{ABC46C07-8D23-D74C-B1B0-68293BEF9571}"/>
          </ac:spMkLst>
        </pc:spChg>
        <pc:spChg chg="mod">
          <ac:chgData name="Anne-Sophie Wislocki" userId="0804508d-a203-4609-89c5-6761ad64e43f" providerId="ADAL" clId="{BDD8DB38-55AA-4C77-AE0B-575037BA6ABF}" dt="2021-12-14T09:43:38.881" v="4722" actId="20577"/>
          <ac:spMkLst>
            <pc:docMk/>
            <pc:sldMk cId="1838018903" sldId="267"/>
            <ac:spMk id="4" creationId="{03D8EBA8-2560-E04A-9E64-075C7D94FD0F}"/>
          </ac:spMkLst>
        </pc:spChg>
      </pc:sldChg>
      <pc:sldChg chg="modSp mod ord">
        <pc:chgData name="Anne-Sophie Wislocki" userId="0804508d-a203-4609-89c5-6761ad64e43f" providerId="ADAL" clId="{BDD8DB38-55AA-4C77-AE0B-575037BA6ABF}" dt="2021-12-14T09:39:32.887" v="4535" actId="14100"/>
        <pc:sldMkLst>
          <pc:docMk/>
          <pc:sldMk cId="3832285151" sldId="268"/>
        </pc:sldMkLst>
        <pc:spChg chg="mod">
          <ac:chgData name="Anne-Sophie Wislocki" userId="0804508d-a203-4609-89c5-6761ad64e43f" providerId="ADAL" clId="{BDD8DB38-55AA-4C77-AE0B-575037BA6ABF}" dt="2021-12-14T09:39:00.824" v="4468" actId="20577"/>
          <ac:spMkLst>
            <pc:docMk/>
            <pc:sldMk cId="3832285151" sldId="268"/>
            <ac:spMk id="6" creationId="{B0F7E5DB-B419-6F48-99E0-8041C5957FA6}"/>
          </ac:spMkLst>
        </pc:spChg>
        <pc:spChg chg="mod">
          <ac:chgData name="Anne-Sophie Wislocki" userId="0804508d-a203-4609-89c5-6761ad64e43f" providerId="ADAL" clId="{BDD8DB38-55AA-4C77-AE0B-575037BA6ABF}" dt="2021-12-14T09:39:32.887" v="4535" actId="14100"/>
          <ac:spMkLst>
            <pc:docMk/>
            <pc:sldMk cId="3832285151" sldId="268"/>
            <ac:spMk id="8" creationId="{77F2765A-1179-BA45-9AA0-174EB24F01AA}"/>
          </ac:spMkLst>
        </pc:spChg>
      </pc:sldChg>
      <pc:sldChg chg="modSp mod ord modAnim modNotesTx">
        <pc:chgData name="Anne-Sophie Wislocki" userId="0804508d-a203-4609-89c5-6761ad64e43f" providerId="ADAL" clId="{BDD8DB38-55AA-4C77-AE0B-575037BA6ABF}" dt="2021-12-13T14:39:03.101" v="3566"/>
        <pc:sldMkLst>
          <pc:docMk/>
          <pc:sldMk cId="4056121618" sldId="272"/>
        </pc:sldMkLst>
        <pc:spChg chg="mod">
          <ac:chgData name="Anne-Sophie Wislocki" userId="0804508d-a203-4609-89c5-6761ad64e43f" providerId="ADAL" clId="{BDD8DB38-55AA-4C77-AE0B-575037BA6ABF}" dt="2021-12-13T13:24:56.210" v="1919"/>
          <ac:spMkLst>
            <pc:docMk/>
            <pc:sldMk cId="4056121618" sldId="272"/>
            <ac:spMk id="2" creationId="{AFD8C017-7B46-B545-BF8A-3A1288904C2A}"/>
          </ac:spMkLst>
        </pc:spChg>
        <pc:spChg chg="mod">
          <ac:chgData name="Anne-Sophie Wislocki" userId="0804508d-a203-4609-89c5-6761ad64e43f" providerId="ADAL" clId="{BDD8DB38-55AA-4C77-AE0B-575037BA6ABF}" dt="2021-12-13T13:25:11.086" v="1924" actId="207"/>
          <ac:spMkLst>
            <pc:docMk/>
            <pc:sldMk cId="4056121618" sldId="272"/>
            <ac:spMk id="3" creationId="{05938208-4815-4FBF-802F-68F938A4953C}"/>
          </ac:spMkLst>
        </pc:spChg>
        <pc:spChg chg="mod">
          <ac:chgData name="Anne-Sophie Wislocki" userId="0804508d-a203-4609-89c5-6761ad64e43f" providerId="ADAL" clId="{BDD8DB38-55AA-4C77-AE0B-575037BA6ABF}" dt="2021-12-13T13:25:34.862" v="1929" actId="20577"/>
          <ac:spMkLst>
            <pc:docMk/>
            <pc:sldMk cId="4056121618" sldId="272"/>
            <ac:spMk id="9" creationId="{F4C2DC8B-BDED-E446-8E0A-21E6FC5E8C46}"/>
          </ac:spMkLst>
        </pc:spChg>
        <pc:spChg chg="mod">
          <ac:chgData name="Anne-Sophie Wislocki" userId="0804508d-a203-4609-89c5-6761ad64e43f" providerId="ADAL" clId="{BDD8DB38-55AA-4C77-AE0B-575037BA6ABF}" dt="2021-12-13T13:46:00.651" v="2667" actId="113"/>
          <ac:spMkLst>
            <pc:docMk/>
            <pc:sldMk cId="4056121618" sldId="272"/>
            <ac:spMk id="10" creationId="{6ADCC39C-AA5F-4757-9D7B-F6FD8FB682A8}"/>
          </ac:spMkLst>
        </pc:spChg>
      </pc:sldChg>
      <pc:sldChg chg="addSp delSp modSp add mod ord modAnim">
        <pc:chgData name="Anne-Sophie Wislocki" userId="0804508d-a203-4609-89c5-6761ad64e43f" providerId="ADAL" clId="{BDD8DB38-55AA-4C77-AE0B-575037BA6ABF}" dt="2021-12-13T14:37:51.553" v="3553"/>
        <pc:sldMkLst>
          <pc:docMk/>
          <pc:sldMk cId="198753511" sldId="276"/>
        </pc:sldMkLst>
        <pc:spChg chg="mod">
          <ac:chgData name="Anne-Sophie Wislocki" userId="0804508d-a203-4609-89c5-6761ad64e43f" providerId="ADAL" clId="{BDD8DB38-55AA-4C77-AE0B-575037BA6ABF}" dt="2021-12-13T14:22:23.270" v="3516" actId="14100"/>
          <ac:spMkLst>
            <pc:docMk/>
            <pc:sldMk cId="198753511" sldId="276"/>
            <ac:spMk id="2" creationId="{AFD8C017-7B46-B545-BF8A-3A1288904C2A}"/>
          </ac:spMkLst>
        </pc:spChg>
        <pc:spChg chg="del">
          <ac:chgData name="Anne-Sophie Wislocki" userId="0804508d-a203-4609-89c5-6761ad64e43f" providerId="ADAL" clId="{BDD8DB38-55AA-4C77-AE0B-575037BA6ABF}" dt="2021-12-13T14:22:26.165" v="3517" actId="478"/>
          <ac:spMkLst>
            <pc:docMk/>
            <pc:sldMk cId="198753511" sldId="276"/>
            <ac:spMk id="3" creationId="{05938208-4815-4FBF-802F-68F938A4953C}"/>
          </ac:spMkLst>
        </pc:spChg>
        <pc:spChg chg="del">
          <ac:chgData name="Anne-Sophie Wislocki" userId="0804508d-a203-4609-89c5-6761ad64e43f" providerId="ADAL" clId="{BDD8DB38-55AA-4C77-AE0B-575037BA6ABF}" dt="2021-12-13T14:22:28.200" v="3518" actId="478"/>
          <ac:spMkLst>
            <pc:docMk/>
            <pc:sldMk cId="198753511" sldId="276"/>
            <ac:spMk id="10" creationId="{6ADCC39C-AA5F-4757-9D7B-F6FD8FB682A8}"/>
          </ac:spMkLst>
        </pc:spChg>
        <pc:spChg chg="add mod">
          <ac:chgData name="Anne-Sophie Wislocki" userId="0804508d-a203-4609-89c5-6761ad64e43f" providerId="ADAL" clId="{BDD8DB38-55AA-4C77-AE0B-575037BA6ABF}" dt="2021-12-13T14:35:58.750" v="3535" actId="1582"/>
          <ac:spMkLst>
            <pc:docMk/>
            <pc:sldMk cId="198753511" sldId="276"/>
            <ac:spMk id="12" creationId="{436895A7-8E38-43B7-AC5B-6FB5186FF632}"/>
          </ac:spMkLst>
        </pc:spChg>
        <pc:spChg chg="add mod">
          <ac:chgData name="Anne-Sophie Wislocki" userId="0804508d-a203-4609-89c5-6761ad64e43f" providerId="ADAL" clId="{BDD8DB38-55AA-4C77-AE0B-575037BA6ABF}" dt="2021-12-13T14:37:08.491" v="3547" actId="1582"/>
          <ac:spMkLst>
            <pc:docMk/>
            <pc:sldMk cId="198753511" sldId="276"/>
            <ac:spMk id="15" creationId="{0E64DBB5-8A78-4213-A1E2-98A6AC21110C}"/>
          </ac:spMkLst>
        </pc:spChg>
        <pc:picChg chg="add mod">
          <ac:chgData name="Anne-Sophie Wislocki" userId="0804508d-a203-4609-89c5-6761ad64e43f" providerId="ADAL" clId="{BDD8DB38-55AA-4C77-AE0B-575037BA6ABF}" dt="2021-12-13T14:34:06.554" v="3522" actId="1076"/>
          <ac:picMkLst>
            <pc:docMk/>
            <pc:sldMk cId="198753511" sldId="276"/>
            <ac:picMk id="5" creationId="{C77CC1B5-C4EE-4C25-BF61-1A95EB8238F2}"/>
          </ac:picMkLst>
        </pc:picChg>
        <pc:picChg chg="add del">
          <ac:chgData name="Anne-Sophie Wislocki" userId="0804508d-a203-4609-89c5-6761ad64e43f" providerId="ADAL" clId="{BDD8DB38-55AA-4C77-AE0B-575037BA6ABF}" dt="2021-12-13T14:36:12.125" v="3537" actId="478"/>
          <ac:picMkLst>
            <pc:docMk/>
            <pc:sldMk cId="198753511" sldId="276"/>
            <ac:picMk id="13" creationId="{4E80BE96-81F1-4139-BC2E-380C1222F2C7}"/>
          </ac:picMkLst>
        </pc:picChg>
        <pc:picChg chg="add mod">
          <ac:chgData name="Anne-Sophie Wislocki" userId="0804508d-a203-4609-89c5-6761ad64e43f" providerId="ADAL" clId="{BDD8DB38-55AA-4C77-AE0B-575037BA6ABF}" dt="2021-12-13T14:36:32.586" v="3541" actId="1076"/>
          <ac:picMkLst>
            <pc:docMk/>
            <pc:sldMk cId="198753511" sldId="276"/>
            <ac:picMk id="14" creationId="{76929C58-89FC-4098-8857-BD2DB5BCC511}"/>
          </ac:picMkLst>
        </pc:picChg>
        <pc:inkChg chg="add del">
          <ac:chgData name="Anne-Sophie Wislocki" userId="0804508d-a203-4609-89c5-6761ad64e43f" providerId="ADAL" clId="{BDD8DB38-55AA-4C77-AE0B-575037BA6ABF}" dt="2021-12-13T14:35:01.471" v="3524" actId="9405"/>
          <ac:inkMkLst>
            <pc:docMk/>
            <pc:sldMk cId="198753511" sldId="276"/>
            <ac:inkMk id="6" creationId="{82029637-E075-4A1F-8081-0A978B1687F6}"/>
          </ac:inkMkLst>
        </pc:inkChg>
        <pc:inkChg chg="add del">
          <ac:chgData name="Anne-Sophie Wislocki" userId="0804508d-a203-4609-89c5-6761ad64e43f" providerId="ADAL" clId="{BDD8DB38-55AA-4C77-AE0B-575037BA6ABF}" dt="2021-12-13T14:35:22.668" v="3530" actId="9405"/>
          <ac:inkMkLst>
            <pc:docMk/>
            <pc:sldMk cId="198753511" sldId="276"/>
            <ac:inkMk id="7" creationId="{58163F6C-6FBE-4F7B-8E19-8E6B040CFEEE}"/>
          </ac:inkMkLst>
        </pc:inkChg>
        <pc:inkChg chg="add del">
          <ac:chgData name="Anne-Sophie Wislocki" userId="0804508d-a203-4609-89c5-6761ad64e43f" providerId="ADAL" clId="{BDD8DB38-55AA-4C77-AE0B-575037BA6ABF}" dt="2021-12-13T14:35:13.465" v="3527" actId="9405"/>
          <ac:inkMkLst>
            <pc:docMk/>
            <pc:sldMk cId="198753511" sldId="276"/>
            <ac:inkMk id="8" creationId="{BD86F89D-9032-4E9F-BD82-425301128313}"/>
          </ac:inkMkLst>
        </pc:inkChg>
        <pc:inkChg chg="add del">
          <ac:chgData name="Anne-Sophie Wislocki" userId="0804508d-a203-4609-89c5-6761ad64e43f" providerId="ADAL" clId="{BDD8DB38-55AA-4C77-AE0B-575037BA6ABF}" dt="2021-12-13T14:35:18.959" v="3529" actId="9405"/>
          <ac:inkMkLst>
            <pc:docMk/>
            <pc:sldMk cId="198753511" sldId="276"/>
            <ac:inkMk id="11" creationId="{8C3E36C4-5F3C-4BE2-A229-3D0BC95A20F0}"/>
          </ac:inkMkLst>
        </pc:inkChg>
      </pc:sldChg>
      <pc:sldChg chg="addSp delSp modSp add mod modNotesTx">
        <pc:chgData name="Anne-Sophie Wislocki" userId="0804508d-a203-4609-89c5-6761ad64e43f" providerId="ADAL" clId="{BDD8DB38-55AA-4C77-AE0B-575037BA6ABF}" dt="2021-12-14T12:33:03.544" v="4800" actId="20577"/>
        <pc:sldMkLst>
          <pc:docMk/>
          <pc:sldMk cId="3754887544" sldId="277"/>
        </pc:sldMkLst>
        <pc:spChg chg="mod">
          <ac:chgData name="Anne-Sophie Wislocki" userId="0804508d-a203-4609-89c5-6761ad64e43f" providerId="ADAL" clId="{BDD8DB38-55AA-4C77-AE0B-575037BA6ABF}" dt="2021-12-14T08:57:39.510" v="3986" actId="20577"/>
          <ac:spMkLst>
            <pc:docMk/>
            <pc:sldMk cId="3754887544" sldId="277"/>
            <ac:spMk id="2" creationId="{AFD8C017-7B46-B545-BF8A-3A1288904C2A}"/>
          </ac:spMkLst>
        </pc:spChg>
        <pc:spChg chg="del">
          <ac:chgData name="Anne-Sophie Wislocki" userId="0804508d-a203-4609-89c5-6761ad64e43f" providerId="ADAL" clId="{BDD8DB38-55AA-4C77-AE0B-575037BA6ABF}" dt="2021-12-13T14:42:09.778" v="3572" actId="478"/>
          <ac:spMkLst>
            <pc:docMk/>
            <pc:sldMk cId="3754887544" sldId="277"/>
            <ac:spMk id="3" creationId="{05938208-4815-4FBF-802F-68F938A4953C}"/>
          </ac:spMkLst>
        </pc:spChg>
        <pc:spChg chg="del mod">
          <ac:chgData name="Anne-Sophie Wislocki" userId="0804508d-a203-4609-89c5-6761ad64e43f" providerId="ADAL" clId="{BDD8DB38-55AA-4C77-AE0B-575037BA6ABF}" dt="2021-12-13T14:42:11.903" v="3574" actId="478"/>
          <ac:spMkLst>
            <pc:docMk/>
            <pc:sldMk cId="3754887544" sldId="277"/>
            <ac:spMk id="10" creationId="{6ADCC39C-AA5F-4757-9D7B-F6FD8FB682A8}"/>
          </ac:spMkLst>
        </pc:spChg>
        <pc:graphicFrameChg chg="add mod modGraphic">
          <ac:chgData name="Anne-Sophie Wislocki" userId="0804508d-a203-4609-89c5-6761ad64e43f" providerId="ADAL" clId="{BDD8DB38-55AA-4C77-AE0B-575037BA6ABF}" dt="2021-12-14T09:04:38.258" v="4132" actId="207"/>
          <ac:graphicFrameMkLst>
            <pc:docMk/>
            <pc:sldMk cId="3754887544" sldId="277"/>
            <ac:graphicFrameMk id="4" creationId="{C5BACC7B-8F08-4D56-A216-9B50C6F5C8E6}"/>
          </ac:graphicFrameMkLst>
        </pc:graphicFrameChg>
      </pc:sldChg>
      <pc:sldChg chg="modSp mod">
        <pc:chgData name="Anne-Sophie Wislocki" userId="0804508d-a203-4609-89c5-6761ad64e43f" providerId="ADAL" clId="{BDD8DB38-55AA-4C77-AE0B-575037BA6ABF}" dt="2021-12-14T09:42:12.375" v="4686" actId="20577"/>
        <pc:sldMkLst>
          <pc:docMk/>
          <pc:sldMk cId="1717091574" sldId="278"/>
        </pc:sldMkLst>
        <pc:spChg chg="mod">
          <ac:chgData name="Anne-Sophie Wislocki" userId="0804508d-a203-4609-89c5-6761ad64e43f" providerId="ADAL" clId="{BDD8DB38-55AA-4C77-AE0B-575037BA6ABF}" dt="2021-12-14T09:40:54.371" v="4552" actId="20577"/>
          <ac:spMkLst>
            <pc:docMk/>
            <pc:sldMk cId="1717091574" sldId="278"/>
            <ac:spMk id="6" creationId="{B0F7E5DB-B419-6F48-99E0-8041C5957FA6}"/>
          </ac:spMkLst>
        </pc:spChg>
        <pc:spChg chg="mod">
          <ac:chgData name="Anne-Sophie Wislocki" userId="0804508d-a203-4609-89c5-6761ad64e43f" providerId="ADAL" clId="{BDD8DB38-55AA-4C77-AE0B-575037BA6ABF}" dt="2021-12-14T09:42:12.375" v="4686" actId="20577"/>
          <ac:spMkLst>
            <pc:docMk/>
            <pc:sldMk cId="1717091574" sldId="278"/>
            <ac:spMk id="8" creationId="{77F2765A-1179-BA45-9AA0-174EB24F01AA}"/>
          </ac:spMkLst>
        </pc:spChg>
      </pc:sldChg>
    </pc:docChg>
  </pc:docChgLst>
  <pc:docChgLst>
    <pc:chgData name="Sam Fraser" userId="4457c597-d5dd-442e-9f6f-e9b83364fc4b" providerId="ADAL" clId="{A9269A97-5635-48B9-B1CC-76B338699A95}"/>
    <pc:docChg chg="undo custSel delSld modSld">
      <pc:chgData name="Sam Fraser" userId="4457c597-d5dd-442e-9f6f-e9b83364fc4b" providerId="ADAL" clId="{A9269A97-5635-48B9-B1CC-76B338699A95}" dt="2021-12-21T14:48:02.918" v="35" actId="47"/>
      <pc:docMkLst>
        <pc:docMk/>
      </pc:docMkLst>
      <pc:sldChg chg="addSp delSp modSp mod">
        <pc:chgData name="Sam Fraser" userId="4457c597-d5dd-442e-9f6f-e9b83364fc4b" providerId="ADAL" clId="{A9269A97-5635-48B9-B1CC-76B338699A95}" dt="2021-12-14T08:37:24.009" v="28" actId="122"/>
        <pc:sldMkLst>
          <pc:docMk/>
          <pc:sldMk cId="1767750378" sldId="262"/>
        </pc:sldMkLst>
        <pc:spChg chg="add del">
          <ac:chgData name="Sam Fraser" userId="4457c597-d5dd-442e-9f6f-e9b83364fc4b" providerId="ADAL" clId="{A9269A97-5635-48B9-B1CC-76B338699A95}" dt="2021-12-14T08:34:42.940" v="7"/>
          <ac:spMkLst>
            <pc:docMk/>
            <pc:sldMk cId="1767750378" sldId="262"/>
            <ac:spMk id="3" creationId="{A072EC8A-8431-0B42-A29C-4C8D496B801D}"/>
          </ac:spMkLst>
        </pc:spChg>
        <pc:spChg chg="del">
          <ac:chgData name="Sam Fraser" userId="4457c597-d5dd-442e-9f6f-e9b83364fc4b" providerId="ADAL" clId="{A9269A97-5635-48B9-B1CC-76B338699A95}" dt="2021-12-14T08:35:16.423" v="12" actId="478"/>
          <ac:spMkLst>
            <pc:docMk/>
            <pc:sldMk cId="1767750378" sldId="262"/>
            <ac:spMk id="4" creationId="{689E2E67-57EF-2846-973F-D805BF8717F3}"/>
          </ac:spMkLst>
        </pc:spChg>
        <pc:spChg chg="del">
          <ac:chgData name="Sam Fraser" userId="4457c597-d5dd-442e-9f6f-e9b83364fc4b" providerId="ADAL" clId="{A9269A97-5635-48B9-B1CC-76B338699A95}" dt="2021-12-14T08:34:56.371" v="9"/>
          <ac:spMkLst>
            <pc:docMk/>
            <pc:sldMk cId="1767750378" sldId="262"/>
            <ac:spMk id="5" creationId="{EBE79E17-0904-8E4B-A904-5BE02EE16D46}"/>
          </ac:spMkLst>
        </pc:spChg>
        <pc:spChg chg="del">
          <ac:chgData name="Sam Fraser" userId="4457c597-d5dd-442e-9f6f-e9b83364fc4b" providerId="ADAL" clId="{A9269A97-5635-48B9-B1CC-76B338699A95}" dt="2021-12-14T08:34:48.986" v="8"/>
          <ac:spMkLst>
            <pc:docMk/>
            <pc:sldMk cId="1767750378" sldId="262"/>
            <ac:spMk id="6" creationId="{AA742A0A-1C83-144A-AF25-A69951B3ED46}"/>
          </ac:spMkLst>
        </pc:spChg>
        <pc:spChg chg="del">
          <ac:chgData name="Sam Fraser" userId="4457c597-d5dd-442e-9f6f-e9b83364fc4b" providerId="ADAL" clId="{A9269A97-5635-48B9-B1CC-76B338699A95}" dt="2021-12-14T08:35:10.012" v="11"/>
          <ac:spMkLst>
            <pc:docMk/>
            <pc:sldMk cId="1767750378" sldId="262"/>
            <ac:spMk id="7" creationId="{E6356073-ABA1-8E4C-B09A-4F12ED3DE773}"/>
          </ac:spMkLst>
        </pc:spChg>
        <pc:spChg chg="del">
          <ac:chgData name="Sam Fraser" userId="4457c597-d5dd-442e-9f6f-e9b83364fc4b" providerId="ADAL" clId="{A9269A97-5635-48B9-B1CC-76B338699A95}" dt="2021-12-14T08:35:02.042" v="10"/>
          <ac:spMkLst>
            <pc:docMk/>
            <pc:sldMk cId="1767750378" sldId="262"/>
            <ac:spMk id="8" creationId="{95A6B6D2-D10B-D74E-9495-3B3FB61C7208}"/>
          </ac:spMkLst>
        </pc:spChg>
        <pc:spChg chg="add del mod">
          <ac:chgData name="Sam Fraser" userId="4457c597-d5dd-442e-9f6f-e9b83364fc4b" providerId="ADAL" clId="{A9269A97-5635-48B9-B1CC-76B338699A95}" dt="2021-12-14T08:34:35.348" v="6"/>
          <ac:spMkLst>
            <pc:docMk/>
            <pc:sldMk cId="1767750378" sldId="262"/>
            <ac:spMk id="9" creationId="{7257BCF5-601F-4E74-94E8-49564B189EBA}"/>
          </ac:spMkLst>
        </pc:spChg>
        <pc:spChg chg="add mod">
          <ac:chgData name="Sam Fraser" userId="4457c597-d5dd-442e-9f6f-e9b83364fc4b" providerId="ADAL" clId="{A9269A97-5635-48B9-B1CC-76B338699A95}" dt="2021-12-14T08:37:24.009" v="28" actId="122"/>
          <ac:spMkLst>
            <pc:docMk/>
            <pc:sldMk cId="1767750378" sldId="262"/>
            <ac:spMk id="10" creationId="{4E35B1EC-2CE8-4D6A-9C82-087148BB7224}"/>
          </ac:spMkLst>
        </pc:spChg>
        <pc:spChg chg="add mod">
          <ac:chgData name="Sam Fraser" userId="4457c597-d5dd-442e-9f6f-e9b83364fc4b" providerId="ADAL" clId="{A9269A97-5635-48B9-B1CC-76B338699A95}" dt="2021-12-14T08:37:00.461" v="23" actId="1076"/>
          <ac:spMkLst>
            <pc:docMk/>
            <pc:sldMk cId="1767750378" sldId="262"/>
            <ac:spMk id="11" creationId="{B55C6BC2-9D6C-4B71-AE5F-2D1EB50632F0}"/>
          </ac:spMkLst>
        </pc:spChg>
        <pc:spChg chg="add mod">
          <ac:chgData name="Sam Fraser" userId="4457c597-d5dd-442e-9f6f-e9b83364fc4b" providerId="ADAL" clId="{A9269A97-5635-48B9-B1CC-76B338699A95}" dt="2021-12-14T08:37:11.397" v="26" actId="1076"/>
          <ac:spMkLst>
            <pc:docMk/>
            <pc:sldMk cId="1767750378" sldId="262"/>
            <ac:spMk id="12" creationId="{3215864B-EC6E-490D-B28E-FEB822F690C2}"/>
          </ac:spMkLst>
        </pc:spChg>
        <pc:spChg chg="add mod">
          <ac:chgData name="Sam Fraser" userId="4457c597-d5dd-442e-9f6f-e9b83364fc4b" providerId="ADAL" clId="{A9269A97-5635-48B9-B1CC-76B338699A95}" dt="2021-12-14T08:37:08.059" v="25" actId="1076"/>
          <ac:spMkLst>
            <pc:docMk/>
            <pc:sldMk cId="1767750378" sldId="262"/>
            <ac:spMk id="13" creationId="{88B67C06-C48D-4253-AD78-2E0CD9C1ED9A}"/>
          </ac:spMkLst>
        </pc:spChg>
        <pc:spChg chg="add mod">
          <ac:chgData name="Sam Fraser" userId="4457c597-d5dd-442e-9f6f-e9b83364fc4b" providerId="ADAL" clId="{A9269A97-5635-48B9-B1CC-76B338699A95}" dt="2021-12-14T08:37:03.964" v="24" actId="1076"/>
          <ac:spMkLst>
            <pc:docMk/>
            <pc:sldMk cId="1767750378" sldId="262"/>
            <ac:spMk id="14" creationId="{6A61A3F5-931C-4E98-A650-52679DB14060}"/>
          </ac:spMkLst>
        </pc:spChg>
      </pc:sldChg>
      <pc:sldChg chg="delSp mod">
        <pc:chgData name="Sam Fraser" userId="4457c597-d5dd-442e-9f6f-e9b83364fc4b" providerId="ADAL" clId="{A9269A97-5635-48B9-B1CC-76B338699A95}" dt="2021-12-14T09:40:14.584" v="31" actId="478"/>
        <pc:sldMkLst>
          <pc:docMk/>
          <pc:sldMk cId="2264847052" sldId="263"/>
        </pc:sldMkLst>
        <pc:spChg chg="del">
          <ac:chgData name="Sam Fraser" userId="4457c597-d5dd-442e-9f6f-e9b83364fc4b" providerId="ADAL" clId="{A9269A97-5635-48B9-B1CC-76B338699A95}" dt="2021-12-14T09:40:14.584" v="31" actId="478"/>
          <ac:spMkLst>
            <pc:docMk/>
            <pc:sldMk cId="2264847052" sldId="263"/>
            <ac:spMk id="4" creationId="{892C9276-CC80-A146-B431-7A9CB143B357}"/>
          </ac:spMkLst>
        </pc:spChg>
      </pc:sldChg>
      <pc:sldChg chg="delSp modSp mod">
        <pc:chgData name="Sam Fraser" userId="4457c597-d5dd-442e-9f6f-e9b83364fc4b" providerId="ADAL" clId="{A9269A97-5635-48B9-B1CC-76B338699A95}" dt="2021-12-14T09:40:35.907" v="34" actId="478"/>
        <pc:sldMkLst>
          <pc:docMk/>
          <pc:sldMk cId="3740112760" sldId="264"/>
        </pc:sldMkLst>
        <pc:spChg chg="del mod">
          <ac:chgData name="Sam Fraser" userId="4457c597-d5dd-442e-9f6f-e9b83364fc4b" providerId="ADAL" clId="{A9269A97-5635-48B9-B1CC-76B338699A95}" dt="2021-12-14T09:40:35.907" v="34" actId="478"/>
          <ac:spMkLst>
            <pc:docMk/>
            <pc:sldMk cId="3740112760" sldId="264"/>
            <ac:spMk id="5" creationId="{A2B9FF1C-EAEC-6F49-B9A8-969D05B2B363}"/>
          </ac:spMkLst>
        </pc:spChg>
      </pc:sldChg>
      <pc:sldChg chg="delSp modSp del mod">
        <pc:chgData name="Sam Fraser" userId="4457c597-d5dd-442e-9f6f-e9b83364fc4b" providerId="ADAL" clId="{A9269A97-5635-48B9-B1CC-76B338699A95}" dt="2021-12-21T14:48:02.918" v="35" actId="47"/>
        <pc:sldMkLst>
          <pc:docMk/>
          <pc:sldMk cId="1998800777" sldId="266"/>
        </pc:sldMkLst>
        <pc:spChg chg="del mod">
          <ac:chgData name="Sam Fraser" userId="4457c597-d5dd-442e-9f6f-e9b83364fc4b" providerId="ADAL" clId="{A9269A97-5635-48B9-B1CC-76B338699A95}" dt="2021-12-14T09:39:54.073" v="30" actId="478"/>
          <ac:spMkLst>
            <pc:docMk/>
            <pc:sldMk cId="1998800777" sldId="266"/>
            <ac:spMk id="5" creationId="{C36434FC-58F5-5443-98C1-6341F560D62E}"/>
          </ac:spMkLst>
        </pc:spChg>
      </pc:sldChg>
      <pc:sldChg chg="delSp mod">
        <pc:chgData name="Sam Fraser" userId="4457c597-d5dd-442e-9f6f-e9b83364fc4b" providerId="ADAL" clId="{A9269A97-5635-48B9-B1CC-76B338699A95}" dt="2021-12-14T09:40:28.878" v="32" actId="478"/>
        <pc:sldMkLst>
          <pc:docMk/>
          <pc:sldMk cId="1838018903" sldId="267"/>
        </pc:sldMkLst>
        <pc:spChg chg="del">
          <ac:chgData name="Sam Fraser" userId="4457c597-d5dd-442e-9f6f-e9b83364fc4b" providerId="ADAL" clId="{A9269A97-5635-48B9-B1CC-76B338699A95}" dt="2021-12-14T09:40:28.878" v="32" actId="478"/>
          <ac:spMkLst>
            <pc:docMk/>
            <pc:sldMk cId="1838018903" sldId="267"/>
            <ac:spMk id="5" creationId="{8F8BCB29-E03C-3644-AE5E-912B7B82E89F}"/>
          </ac:spMkLst>
        </pc:spChg>
      </pc:sldChg>
      <pc:sldChg chg="delSp modSp del mod">
        <pc:chgData name="Sam Fraser" userId="4457c597-d5dd-442e-9f6f-e9b83364fc4b" providerId="ADAL" clId="{A9269A97-5635-48B9-B1CC-76B338699A95}" dt="2021-12-14T08:33:13.588" v="4" actId="2696"/>
        <pc:sldMkLst>
          <pc:docMk/>
          <pc:sldMk cId="1229722621" sldId="274"/>
        </pc:sldMkLst>
        <pc:spChg chg="del mod">
          <ac:chgData name="Sam Fraser" userId="4457c597-d5dd-442e-9f6f-e9b83364fc4b" providerId="ADAL" clId="{A9269A97-5635-48B9-B1CC-76B338699A95}" dt="2021-12-14T08:32:50.451" v="1" actId="478"/>
          <ac:spMkLst>
            <pc:docMk/>
            <pc:sldMk cId="1229722621" sldId="274"/>
            <ac:spMk id="3" creationId="{05938208-4815-4FBF-802F-68F938A4953C}"/>
          </ac:spMkLst>
        </pc:spChg>
        <pc:spChg chg="del mod">
          <ac:chgData name="Sam Fraser" userId="4457c597-d5dd-442e-9f6f-e9b83364fc4b" providerId="ADAL" clId="{A9269A97-5635-48B9-B1CC-76B338699A95}" dt="2021-12-14T08:32:52.953" v="3" actId="478"/>
          <ac:spMkLst>
            <pc:docMk/>
            <pc:sldMk cId="1229722621" sldId="274"/>
            <ac:spMk id="10" creationId="{6ADCC39C-AA5F-4757-9D7B-F6FD8FB682A8}"/>
          </ac:spMkLst>
        </pc:spChg>
      </pc:sldChg>
      <pc:sldChg chg="addSp delSp modSp mod">
        <pc:chgData name="Sam Fraser" userId="4457c597-d5dd-442e-9f6f-e9b83364fc4b" providerId="ADAL" clId="{A9269A97-5635-48B9-B1CC-76B338699A95}" dt="2021-12-14T08:36:19.028" v="21"/>
        <pc:sldMkLst>
          <pc:docMk/>
          <pc:sldMk cId="1622912931" sldId="275"/>
        </pc:sldMkLst>
        <pc:spChg chg="del mod">
          <ac:chgData name="Sam Fraser" userId="4457c597-d5dd-442e-9f6f-e9b83364fc4b" providerId="ADAL" clId="{A9269A97-5635-48B9-B1CC-76B338699A95}" dt="2021-12-14T08:35:46.305" v="16" actId="478"/>
          <ac:spMkLst>
            <pc:docMk/>
            <pc:sldMk cId="1622912931" sldId="275"/>
            <ac:spMk id="3" creationId="{05938208-4815-4FBF-802F-68F938A4953C}"/>
          </ac:spMkLst>
        </pc:spChg>
        <pc:spChg chg="mod">
          <ac:chgData name="Sam Fraser" userId="4457c597-d5dd-442e-9f6f-e9b83364fc4b" providerId="ADAL" clId="{A9269A97-5635-48B9-B1CC-76B338699A95}" dt="2021-12-14T08:35:39.514" v="13"/>
          <ac:spMkLst>
            <pc:docMk/>
            <pc:sldMk cId="1622912931" sldId="275"/>
            <ac:spMk id="7" creationId="{31134E6A-7EF7-4CEF-B7F2-71CE40071928}"/>
          </ac:spMkLst>
        </pc:spChg>
        <pc:spChg chg="mod">
          <ac:chgData name="Sam Fraser" userId="4457c597-d5dd-442e-9f6f-e9b83364fc4b" providerId="ADAL" clId="{A9269A97-5635-48B9-B1CC-76B338699A95}" dt="2021-12-14T08:35:39.514" v="13"/>
          <ac:spMkLst>
            <pc:docMk/>
            <pc:sldMk cId="1622912931" sldId="275"/>
            <ac:spMk id="8" creationId="{E6C1844C-CC88-47E9-86B4-90F5D943F10E}"/>
          </ac:spMkLst>
        </pc:spChg>
        <pc:spChg chg="del">
          <ac:chgData name="Sam Fraser" userId="4457c597-d5dd-442e-9f6f-e9b83364fc4b" providerId="ADAL" clId="{A9269A97-5635-48B9-B1CC-76B338699A95}" dt="2021-12-14T08:36:00.175" v="20" actId="478"/>
          <ac:spMkLst>
            <pc:docMk/>
            <pc:sldMk cId="1622912931" sldId="275"/>
            <ac:spMk id="10" creationId="{6ADCC39C-AA5F-4757-9D7B-F6FD8FB682A8}"/>
          </ac:spMkLst>
        </pc:spChg>
        <pc:spChg chg="add del">
          <ac:chgData name="Sam Fraser" userId="4457c597-d5dd-442e-9f6f-e9b83364fc4b" providerId="ADAL" clId="{A9269A97-5635-48B9-B1CC-76B338699A95}" dt="2021-12-14T08:35:53.007" v="18" actId="22"/>
          <ac:spMkLst>
            <pc:docMk/>
            <pc:sldMk cId="1622912931" sldId="275"/>
            <ac:spMk id="11" creationId="{6E24599B-DF04-48F7-83C8-4C75978EB024}"/>
          </ac:spMkLst>
        </pc:spChg>
        <pc:spChg chg="mod">
          <ac:chgData name="Sam Fraser" userId="4457c597-d5dd-442e-9f6f-e9b83364fc4b" providerId="ADAL" clId="{A9269A97-5635-48B9-B1CC-76B338699A95}" dt="2021-12-14T08:35:57.431" v="19"/>
          <ac:spMkLst>
            <pc:docMk/>
            <pc:sldMk cId="1622912931" sldId="275"/>
            <ac:spMk id="13" creationId="{DDCCE1BD-C7BA-4130-BC1B-CE2F6DC8F05B}"/>
          </ac:spMkLst>
        </pc:spChg>
        <pc:spChg chg="mod">
          <ac:chgData name="Sam Fraser" userId="4457c597-d5dd-442e-9f6f-e9b83364fc4b" providerId="ADAL" clId="{A9269A97-5635-48B9-B1CC-76B338699A95}" dt="2021-12-14T08:35:57.431" v="19"/>
          <ac:spMkLst>
            <pc:docMk/>
            <pc:sldMk cId="1622912931" sldId="275"/>
            <ac:spMk id="14" creationId="{97E6CE7E-55E8-4CFF-84C6-0DCDE34DCD52}"/>
          </ac:spMkLst>
        </pc:spChg>
        <pc:spChg chg="mod">
          <ac:chgData name="Sam Fraser" userId="4457c597-d5dd-442e-9f6f-e9b83364fc4b" providerId="ADAL" clId="{A9269A97-5635-48B9-B1CC-76B338699A95}" dt="2021-12-14T08:36:19.028" v="21"/>
          <ac:spMkLst>
            <pc:docMk/>
            <pc:sldMk cId="1622912931" sldId="275"/>
            <ac:spMk id="16" creationId="{D69CAC2E-900E-48EF-B8DF-D3AEC8421956}"/>
          </ac:spMkLst>
        </pc:spChg>
        <pc:spChg chg="mod">
          <ac:chgData name="Sam Fraser" userId="4457c597-d5dd-442e-9f6f-e9b83364fc4b" providerId="ADAL" clId="{A9269A97-5635-48B9-B1CC-76B338699A95}" dt="2021-12-14T08:36:19.028" v="21"/>
          <ac:spMkLst>
            <pc:docMk/>
            <pc:sldMk cId="1622912931" sldId="275"/>
            <ac:spMk id="17" creationId="{B769B6D6-C858-4CEF-A878-193B2FA8099A}"/>
          </ac:spMkLst>
        </pc:spChg>
        <pc:grpChg chg="add del mod">
          <ac:chgData name="Sam Fraser" userId="4457c597-d5dd-442e-9f6f-e9b83364fc4b" providerId="ADAL" clId="{A9269A97-5635-48B9-B1CC-76B338699A95}" dt="2021-12-14T08:35:42.190" v="14"/>
          <ac:grpSpMkLst>
            <pc:docMk/>
            <pc:sldMk cId="1622912931" sldId="275"/>
            <ac:grpSpMk id="6" creationId="{1DCD8372-D09A-40B1-97F6-C4758754CB12}"/>
          </ac:grpSpMkLst>
        </pc:grpChg>
        <pc:grpChg chg="add mod">
          <ac:chgData name="Sam Fraser" userId="4457c597-d5dd-442e-9f6f-e9b83364fc4b" providerId="ADAL" clId="{A9269A97-5635-48B9-B1CC-76B338699A95}" dt="2021-12-14T08:35:57.431" v="19"/>
          <ac:grpSpMkLst>
            <pc:docMk/>
            <pc:sldMk cId="1622912931" sldId="275"/>
            <ac:grpSpMk id="12" creationId="{4E8EE6F1-E7F2-45B9-893F-D0B314DDA04B}"/>
          </ac:grpSpMkLst>
        </pc:grpChg>
        <pc:grpChg chg="add mod">
          <ac:chgData name="Sam Fraser" userId="4457c597-d5dd-442e-9f6f-e9b83364fc4b" providerId="ADAL" clId="{A9269A97-5635-48B9-B1CC-76B338699A95}" dt="2021-12-14T08:36:19.028" v="21"/>
          <ac:grpSpMkLst>
            <pc:docMk/>
            <pc:sldMk cId="1622912931" sldId="275"/>
            <ac:grpSpMk id="15" creationId="{DCE31EB3-78DD-4C0E-8347-947098C6A3E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44D76-A363-B04D-B52E-44BCAE03911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1B04-620E-D240-A23F-421B4735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European Pillar of Social Rights – 20 principles, three chapters: equal opportunities, fair working conditions, social protection</a:t>
            </a:r>
          </a:p>
          <a:p>
            <a:r>
              <a:rPr lang="en-GB"/>
              <a:t>Action Plan + 3 Headline targets (skills, employment, poverty)</a:t>
            </a:r>
          </a:p>
          <a:p>
            <a:r>
              <a:rPr lang="en-GB"/>
              <a:t>Monitoring through the JER 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LTC in a “focus box” – addressed mainly in view of improving labour market participation of women, not as a right + working conditions not addressed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Child poverty also in a “focus box” – focus on poverty levels and ECEC, no look at specific groups, such as children with migrant background or minorities – Child Guarantee mentioned, but no assessment yet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NEETs/ young people in both documents – numbers </a:t>
            </a:r>
            <a:r>
              <a:rPr lang="en-GB" err="1"/>
              <a:t>rised</a:t>
            </a:r>
            <a:r>
              <a:rPr lang="en-GB"/>
              <a:t> for the first time in 6 years – migrant background and young women particularly affected – strengthened Youth Guarantee, not a strong focus on outreach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Poverty overall, analysed on basis of AROPE indicators – poverty levels have broadly stayed stable in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4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/>
              <a:t>Social service providers are key partners for the implementation of the EPSR – crucial to develop quality, affordable, accessible and adequate services – social investment – creation of quality jobs</a:t>
            </a:r>
          </a:p>
          <a:p>
            <a:pPr marL="228600" indent="-228600">
              <a:buAutoNum type="arabicPeriod"/>
            </a:pPr>
            <a:r>
              <a:rPr lang="en-GB"/>
              <a:t>LTC – should be a priority in ASGS – reform and investment needed – quality employment</a:t>
            </a:r>
          </a:p>
          <a:p>
            <a:pPr marL="228600" indent="-228600">
              <a:buAutoNum type="arabicPeriod"/>
            </a:pPr>
            <a:r>
              <a:rPr lang="en-GB"/>
              <a:t>Implementation of EPSR goes not without targeted support to vulnerable and persons facing multiple barriers and discrimination</a:t>
            </a:r>
          </a:p>
          <a:p>
            <a:pPr marL="228600" indent="-228600">
              <a:buAutoNum type="arabicPeriod"/>
            </a:pPr>
            <a:r>
              <a:rPr lang="en-GB"/>
              <a:t>Structured civil dialogue at EU and national level – knowledge about needs and issues on the ground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RRF review report – find out about knowledge in the membership on RRF </a:t>
            </a:r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21B04-620E-D240-A23F-421B473529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2BFA2A-CAC9-5F4B-9BE4-A5C5878A3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15052"/>
          <a:stretch/>
        </p:blipFill>
        <p:spPr>
          <a:xfrm>
            <a:off x="0" y="5672866"/>
            <a:ext cx="9144000" cy="11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759"/>
            <a:ext cx="7772400" cy="1965643"/>
          </a:xfrm>
        </p:spPr>
        <p:txBody>
          <a:bodyPr anchor="b"/>
          <a:lstStyle>
            <a:lvl1pPr algn="ctr">
              <a:defRPr sz="6000" b="0">
                <a:solidFill>
                  <a:srgbClr val="0096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7478"/>
            <a:ext cx="6858000" cy="12544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DD696B-F112-A943-B83A-453D5BE66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680" y="842587"/>
            <a:ext cx="6136640" cy="482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3A7AE-48BD-374C-9781-FEA46CA0C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" y="5941788"/>
            <a:ext cx="398272" cy="284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137CB4-FAB1-B145-8153-912E9E79CAF8}"/>
              </a:ext>
            </a:extLst>
          </p:cNvPr>
          <p:cNvSpPr txBox="1"/>
          <p:nvPr userDrawn="1"/>
        </p:nvSpPr>
        <p:spPr>
          <a:xfrm>
            <a:off x="609600" y="5754146"/>
            <a:ext cx="792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       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Eurodiaconia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is a federation of social and health care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organisations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founded in the Christian faith and promoting social justice.</a:t>
            </a:r>
          </a:p>
          <a:p>
            <a:pPr rtl="0"/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               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Eurodiaconia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is a registered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aisbl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in Belgium. This publication has received financial support from the European Union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for Employment and Social Innovation “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EaSI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” (2014-2020). For further information, please consult: </a:t>
            </a:r>
            <a:r>
              <a:rPr lang="en-US" sz="1000" b="0" i="0" u="sng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http://</a:t>
            </a:r>
            <a:r>
              <a:rPr lang="en-US" sz="1000" b="0" i="0" u="sng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ec.europa.eu</a:t>
            </a:r>
            <a:r>
              <a:rPr lang="en-US" sz="1000" b="0" i="0" u="sng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/social/</a:t>
            </a:r>
            <a:r>
              <a:rPr lang="en-US" sz="1000" b="0" i="0" u="sng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easi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. The information contained in this publication does not necessarily reflect the position or opinion of the European Commission.</a:t>
            </a:r>
          </a:p>
          <a:p>
            <a:pPr rtl="0"/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Copyright © 2019 </a:t>
            </a:r>
            <a:r>
              <a:rPr lang="en-US" sz="1000" b="0" i="0" u="none" strike="noStrike" kern="1200" baseline="0" err="1">
                <a:solidFill>
                  <a:schemeClr val="bg1"/>
                </a:solidFill>
                <a:latin typeface="Calibri" panose="020F0502020204030204" pitchFamily="34" charset="0"/>
              </a:rPr>
              <a:t>Eurodiaconia</a:t>
            </a:r>
            <a:r>
              <a:rPr lang="en-US" sz="10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</a:rPr>
              <a:t> All rights reserved.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67C86-EC31-A841-A277-1342A0910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69587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rgbClr val="0096CE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96CE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6CE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6CE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6CE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83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6830E-7644-974E-9EB9-9E2BA146D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2929"/>
            <a:ext cx="9144000" cy="499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1789177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D01B2-C731-4F4C-B329-5EF89D5B699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1" y="4142233"/>
            <a:ext cx="3700282" cy="1920168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6AFC54-1AE1-9248-A266-C54A8D1E70E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95520" y="1957438"/>
            <a:ext cx="3700282" cy="1789177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6DE91-A159-EE40-BB3A-A54099C8A0E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795520" y="4148952"/>
            <a:ext cx="3700282" cy="1920168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9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4BCE5-63E4-B740-BC67-BC7685487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5269"/>
            <a:ext cx="9144000" cy="499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1854799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D01B2-C731-4F4C-B329-5EF89D5B699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1" y="4207601"/>
            <a:ext cx="3700282" cy="1854799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B9EE31-3FA8-134D-93AF-7AA6D15273D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95520" y="1950720"/>
            <a:ext cx="3700282" cy="1088316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C91EDB-B908-BB4B-9CFB-58D245C22F4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795520" y="3437119"/>
            <a:ext cx="3700282" cy="1217185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C8E24A-C75C-0744-9661-F7175E2697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5520" y="4974084"/>
            <a:ext cx="3700282" cy="1088316"/>
          </a:xfrm>
        </p:spPr>
        <p:txBody>
          <a:bodyPr anchor="ctr" anchorCtr="0"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5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E7847E-8124-4446-9B98-77C621628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7868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0C403-9106-0F41-9528-EBB0DE92E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67521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82D43-13D5-3043-B33D-F06FC47BF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ED44BDC-88A3-C946-A869-4E045B706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0CFDF1B-DBAF-8C47-9501-959088E74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596859"/>
            <a:ext cx="3719830" cy="5145573"/>
          </a:xfrm>
          <a:solidFill>
            <a:schemeClr val="bg1">
              <a:alpha val="70000"/>
            </a:schemeClr>
          </a:solidFill>
        </p:spPr>
        <p:txBody>
          <a:bodyPr anchor="ctr" anchorCtr="0"/>
          <a:lstStyle>
            <a:lvl1pPr marL="0" indent="0">
              <a:lnSpc>
                <a:spcPct val="150000"/>
              </a:lnSpc>
              <a:buNone/>
              <a:defRPr sz="1600" b="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5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9422AB3-C49D-0040-A88D-7701E76CD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641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228600" indent="-228600">
              <a:buClr>
                <a:srgbClr val="0096CE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rgbClr val="0096CE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96CE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96CE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96CE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1C28385-4BF1-3F40-BB25-05EA9D85D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13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96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9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50719"/>
            <a:ext cx="388620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50719"/>
            <a:ext cx="388620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6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34993F-C9AA-BD4A-84F1-BD3DE961C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3" t="-27" r="4545" b="27"/>
          <a:stretch/>
        </p:blipFill>
        <p:spPr>
          <a:xfrm>
            <a:off x="0" y="1753200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329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8D07E-ED9D-F749-99EB-8961CE22B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55284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1980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479AD-6B3E-EE45-A380-67BCE318D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62162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7101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4C443-9D70-6045-9768-C7BA3A809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62157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79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CB0FD-93C2-774D-BE49-408EAD53E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" r="4546"/>
          <a:stretch/>
        </p:blipFill>
        <p:spPr>
          <a:xfrm>
            <a:off x="0" y="1775913"/>
            <a:ext cx="9144000" cy="470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F8035-5C84-6C41-9349-0B5C481F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7520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64B84-FE35-E14B-BF4D-78C6B5BB1A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86897-3A87-F749-AFB6-7FD39AD2B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0482" b="-544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950719"/>
            <a:ext cx="3700282" cy="4226243"/>
          </a:xfrm>
        </p:spPr>
        <p:txBody>
          <a:bodyPr anchor="ctr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719830" cy="4226243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CB21447-C0C7-6A40-B728-5E81FF4DD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757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FC85ED-7CDA-B340-A175-8F4363CA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1" b="67521"/>
          <a:stretch/>
        </p:blipFill>
        <p:spPr>
          <a:xfrm>
            <a:off x="0" y="6270641"/>
            <a:ext cx="9144000" cy="5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C4E44-278A-9D48-9313-EA46E3C95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0496" b="-557"/>
          <a:stretch/>
        </p:blipFill>
        <p:spPr>
          <a:xfrm>
            <a:off x="0" y="0"/>
            <a:ext cx="9144000" cy="19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5415"/>
            <a:ext cx="7886700" cy="40415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18962-E2D0-6C4D-A2F1-A3919A2D218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139390" y="6469343"/>
            <a:ext cx="2396280" cy="18859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2D0EB92-88EF-394E-9AE8-86A1A917D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416687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7152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9" r:id="rId10"/>
    <p:sldLayoutId id="2147483678" r:id="rId11"/>
    <p:sldLayoutId id="2147483677" r:id="rId12"/>
    <p:sldLayoutId id="2147483666" r:id="rId13"/>
    <p:sldLayoutId id="2147483667" r:id="rId14"/>
    <p:sldLayoutId id="2147483670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CE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CE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www.eurodiaconia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797F-2BCC-B447-BCDD-76A5928F4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1889759"/>
            <a:ext cx="8554720" cy="2854961"/>
          </a:xfrm>
        </p:spPr>
        <p:txBody>
          <a:bodyPr>
            <a:noAutofit/>
          </a:bodyPr>
          <a:lstStyle/>
          <a:p>
            <a:r>
              <a:rPr lang="de-DE" sz="4400"/>
              <a:t>European Semester Cycle: </a:t>
            </a:r>
            <a:br>
              <a:rPr lang="de-DE" sz="4400"/>
            </a:br>
            <a:br>
              <a:rPr lang="de-DE" sz="4400"/>
            </a:br>
            <a:r>
              <a:rPr lang="de-DE" sz="3600"/>
              <a:t>Understanding </a:t>
            </a:r>
            <a:r>
              <a:rPr lang="de-DE" sz="3600" err="1"/>
              <a:t>the</a:t>
            </a:r>
            <a:r>
              <a:rPr lang="de-DE" sz="3600"/>
              <a:t> Autumn </a:t>
            </a:r>
            <a:r>
              <a:rPr lang="de-DE" sz="3600" err="1"/>
              <a:t>package</a:t>
            </a:r>
            <a:r>
              <a:rPr lang="de-DE" sz="3600"/>
              <a:t> </a:t>
            </a:r>
            <a:br>
              <a:rPr lang="de-DE" sz="3600"/>
            </a:br>
            <a:r>
              <a:rPr lang="de-DE" sz="3600"/>
              <a:t>and </a:t>
            </a:r>
            <a:r>
              <a:rPr lang="de-DE" sz="3600" err="1"/>
              <a:t>preparing</a:t>
            </a:r>
            <a:r>
              <a:rPr lang="de-DE" sz="3600"/>
              <a:t> </a:t>
            </a:r>
            <a:r>
              <a:rPr lang="de-DE" sz="3600" err="1"/>
              <a:t>next</a:t>
            </a:r>
            <a:r>
              <a:rPr lang="de-DE" sz="3600"/>
              <a:t> </a:t>
            </a:r>
            <a:r>
              <a:rPr lang="de-DE" sz="3600" err="1"/>
              <a:t>steps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58921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How to get involved in the 2022 European Semester cycle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BACC7B-8F08-4D56-A216-9B50C6F5C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95452"/>
              </p:ext>
            </p:extLst>
          </p:nvPr>
        </p:nvGraphicFramePr>
        <p:xfrm>
          <a:off x="376518" y="2216073"/>
          <a:ext cx="8453716" cy="3722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6102">
                  <a:extLst>
                    <a:ext uri="{9D8B030D-6E8A-4147-A177-3AD203B41FA5}">
                      <a16:colId xmlns:a16="http://schemas.microsoft.com/office/drawing/2014/main" val="146754534"/>
                    </a:ext>
                  </a:extLst>
                </a:gridCol>
                <a:gridCol w="2230402">
                  <a:extLst>
                    <a:ext uri="{9D8B030D-6E8A-4147-A177-3AD203B41FA5}">
                      <a16:colId xmlns:a16="http://schemas.microsoft.com/office/drawing/2014/main" val="3614291130"/>
                    </a:ext>
                  </a:extLst>
                </a:gridCol>
                <a:gridCol w="1575726">
                  <a:extLst>
                    <a:ext uri="{9D8B030D-6E8A-4147-A177-3AD203B41FA5}">
                      <a16:colId xmlns:a16="http://schemas.microsoft.com/office/drawing/2014/main" val="3622955656"/>
                    </a:ext>
                  </a:extLst>
                </a:gridCol>
                <a:gridCol w="1690743">
                  <a:extLst>
                    <a:ext uri="{9D8B030D-6E8A-4147-A177-3AD203B41FA5}">
                      <a16:colId xmlns:a16="http://schemas.microsoft.com/office/drawing/2014/main" val="2692732515"/>
                    </a:ext>
                  </a:extLst>
                </a:gridCol>
                <a:gridCol w="1690743">
                  <a:extLst>
                    <a:ext uri="{9D8B030D-6E8A-4147-A177-3AD203B41FA5}">
                      <a16:colId xmlns:a16="http://schemas.microsoft.com/office/drawing/2014/main" val="1404044016"/>
                    </a:ext>
                  </a:extLst>
                </a:gridCol>
              </a:tblGrid>
              <a:tr h="504713">
                <a:tc>
                  <a:txBody>
                    <a:bodyPr/>
                    <a:lstStyle/>
                    <a:p>
                      <a:pPr algn="ctr"/>
                      <a:endParaRPr lang="en-BE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January - March</a:t>
                      </a:r>
                      <a:endParaRPr lang="en-BE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April</a:t>
                      </a:r>
                      <a:endParaRPr lang="en-BE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June</a:t>
                      </a:r>
                      <a:endParaRPr lang="en-BE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September</a:t>
                      </a:r>
                      <a:endParaRPr lang="en-BE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08112"/>
                  </a:ext>
                </a:extLst>
              </a:tr>
              <a:tr h="50471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National level</a:t>
                      </a:r>
                      <a:endParaRPr lang="en-B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Feed into NRPs: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/>
                        <a:t>Written input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/>
                        <a:t>Ask for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Analyse NRPs</a:t>
                      </a:r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88213"/>
                  </a:ext>
                </a:extLst>
              </a:tr>
              <a:tr h="504713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Meet with Ministry </a:t>
                      </a:r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09844"/>
                  </a:ext>
                </a:extLst>
              </a:tr>
              <a:tr h="50471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EU level</a:t>
                      </a:r>
                      <a:endParaRPr lang="en-B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Feed into Country Reports: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/>
                        <a:t>Meeting on 17.02.22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Written input</a:t>
                      </a:r>
                      <a:endParaRPr lang="en-BE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What is missing in NRPs? </a:t>
                      </a:r>
                      <a:endParaRPr lang="en-BE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96CE"/>
                          </a:solidFill>
                        </a:rPr>
                        <a:t>Webinar for members on Country Reports and CSRs</a:t>
                      </a:r>
                      <a:endParaRPr lang="en-BE" sz="1600">
                        <a:solidFill>
                          <a:srgbClr val="0096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96CE"/>
                          </a:solidFill>
                        </a:rPr>
                        <a:t>State of the Social Union Conference</a:t>
                      </a:r>
                      <a:endParaRPr lang="en-BE" sz="1600">
                        <a:solidFill>
                          <a:srgbClr val="0096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83907"/>
                  </a:ext>
                </a:extLst>
              </a:tr>
              <a:tr h="504713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96CE"/>
                          </a:solidFill>
                        </a:rPr>
                        <a:t>Shadow CSRs</a:t>
                      </a:r>
                      <a:endParaRPr lang="en-BE" sz="1600">
                        <a:solidFill>
                          <a:srgbClr val="0096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rgbClr val="0096CE"/>
                          </a:solidFill>
                        </a:rPr>
                        <a:t>Reaction to Country Reports and CSRs</a:t>
                      </a:r>
                      <a:endParaRPr lang="en-BE" sz="1600">
                        <a:solidFill>
                          <a:srgbClr val="0096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96CE"/>
                          </a:solidFill>
                        </a:rPr>
                        <a:t>Input for Autumn package</a:t>
                      </a:r>
                      <a:endParaRPr lang="en-BE" sz="1600">
                        <a:solidFill>
                          <a:srgbClr val="0096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88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F7E5DB-B419-6F48-99E0-8041C595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 or comments 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2765A-1179-BA45-9AA0-174EB24F0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989892" cy="4226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Any questions on </a:t>
            </a:r>
            <a:r>
              <a:rPr lang="en-US" err="1"/>
              <a:t>Eurodiaconia</a:t>
            </a:r>
            <a:r>
              <a:rPr lang="en-US"/>
              <a:t> involvement ?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How are you planning to get involved 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AEA5-7A0A-8346-9968-1A5B5C4C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A69D2-253B-8148-AF24-2CF8E9AD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0" y="2629136"/>
            <a:ext cx="22616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797F-2BCC-B447-BCDD-76A5928F4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505" y="1229883"/>
            <a:ext cx="8436990" cy="1965643"/>
          </a:xfrm>
        </p:spPr>
        <p:txBody>
          <a:bodyPr>
            <a:normAutofit/>
          </a:bodyPr>
          <a:lstStyle/>
          <a:p>
            <a:r>
              <a:rPr lang="en-US" sz="5000"/>
              <a:t>Thank you for your attention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3E264B-1B9E-4314-A3C2-F6E5B2A61213}"/>
              </a:ext>
            </a:extLst>
          </p:cNvPr>
          <p:cNvSpPr/>
          <p:nvPr/>
        </p:nvSpPr>
        <p:spPr>
          <a:xfrm>
            <a:off x="3291163" y="3477809"/>
            <a:ext cx="2561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96C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www.eurodiaconia.org</a:t>
            </a:r>
            <a:endParaRPr lang="en-US" sz="2000">
              <a:solidFill>
                <a:srgbClr val="0096C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DBC14-6B72-4702-A6BB-D65F6A7A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763" y="4308086"/>
            <a:ext cx="1772474" cy="3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6C07-8D23-D74C-B1B0-68293BE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8EBA8-2560-E04A-9E64-075C7D94F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364" y="1950719"/>
            <a:ext cx="4355129" cy="42262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/>
              <a:t> </a:t>
            </a:r>
            <a:r>
              <a:rPr lang="en-US" sz="2000"/>
              <a:t>What is the European Semester?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 </a:t>
            </a:r>
            <a:r>
              <a:rPr lang="en-US" sz="2000" err="1"/>
              <a:t>Eurodiaconia</a:t>
            </a:r>
            <a:r>
              <a:rPr lang="en-US" sz="2000"/>
              <a:t> Report 			and social policy priorities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 Social Platform Guidance on 		Civil Society Involvement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 2022 Autumn Package + Reaction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 New European Semester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 How to get involved?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F0E9A-01DB-FB4D-A8F9-7F8C12C8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03" y="2941258"/>
            <a:ext cx="2055949" cy="20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European Semester and why is it important to us?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8273" y="2447364"/>
            <a:ext cx="3719830" cy="4052327"/>
          </a:xfrm>
        </p:spPr>
        <p:txBody>
          <a:bodyPr anchor="t">
            <a:normAutofit/>
          </a:bodyPr>
          <a:lstStyle/>
          <a:p>
            <a:r>
              <a:rPr lang="en-US" sz="1800">
                <a:latin typeface="+mn-lt"/>
                <a:cs typeface="+mn-cs"/>
              </a:rPr>
              <a:t>Social issues increasingly part of the European Semester analysis</a:t>
            </a:r>
          </a:p>
          <a:p>
            <a:pPr lvl="1"/>
            <a:r>
              <a:rPr lang="en-US" sz="1800">
                <a:latin typeface="+mn-lt"/>
                <a:cs typeface="+mn-cs"/>
              </a:rPr>
              <a:t>Two frameworks: </a:t>
            </a:r>
          </a:p>
          <a:p>
            <a:pPr marL="457200" lvl="1" indent="0">
              <a:buNone/>
            </a:pPr>
            <a:r>
              <a:rPr lang="en-US" sz="1800">
                <a:latin typeface="+mn-lt"/>
                <a:cs typeface="+mn-cs"/>
              </a:rPr>
              <a:t>European Pillar of Social Rights and SDGs</a:t>
            </a:r>
          </a:p>
          <a:p>
            <a:r>
              <a:rPr lang="en-US" sz="1800">
                <a:latin typeface="+mn-lt"/>
                <a:cs typeface="+mn-cs"/>
              </a:rPr>
              <a:t>Opportunities for civil society involvement at EU and national level</a:t>
            </a:r>
          </a:p>
          <a:p>
            <a:endParaRPr lang="en-US" sz="1800"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FB724-B780-4E0C-95DD-CEDFE284EDB6}"/>
              </a:ext>
            </a:extLst>
          </p:cNvPr>
          <p:cNvSpPr txBox="1"/>
          <p:nvPr/>
        </p:nvSpPr>
        <p:spPr>
          <a:xfrm>
            <a:off x="331694" y="2447364"/>
            <a:ext cx="3836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EU framework for the coordination of economic and employment policies</a:t>
            </a:r>
          </a:p>
          <a:p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Structured discussion between the European Commission and Member States about fiscal, economic and employment challenges</a:t>
            </a:r>
          </a:p>
          <a:p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Since 2011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01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686E-7ACE-E44A-80C6-9C52F9E7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social policy priorities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35B1EC-2CE8-4D6A-9C82-087148BB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366" y="1962065"/>
            <a:ext cx="3700463" cy="1854200"/>
          </a:xfrm>
        </p:spPr>
        <p:txBody>
          <a:bodyPr/>
          <a:lstStyle/>
          <a:p>
            <a:pPr algn="ctr"/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Strengthening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social services 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55C6BC2-9D6C-4B71-AE5F-2D1EB50632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117114" y="1951038"/>
            <a:ext cx="3700462" cy="1087437"/>
          </a:xfrm>
        </p:spPr>
        <p:txBody>
          <a:bodyPr/>
          <a:lstStyle/>
          <a:p>
            <a:pPr algn="ctr"/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Supporting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long-</a:t>
            </a:r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term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care services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215864B-EC6E-490D-B28E-FEB822F690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367" y="4176026"/>
            <a:ext cx="3700463" cy="1855788"/>
          </a:xfrm>
        </p:spPr>
        <p:txBody>
          <a:bodyPr/>
          <a:lstStyle/>
          <a:p>
            <a:pPr algn="ctr"/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Addressing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poverty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in all </a:t>
            </a:r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its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forms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8B67C06-C48D-4253-AD78-2E0CD9C1ED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63171" y="4942789"/>
            <a:ext cx="3700462" cy="1089025"/>
          </a:xfrm>
        </p:spPr>
        <p:txBody>
          <a:bodyPr/>
          <a:lstStyle/>
          <a:p>
            <a:pPr algn="ctr"/>
            <a:r>
              <a:rPr lang="en-GB" altLang="en-US">
                <a:latin typeface="Arial" charset="0"/>
                <a:ea typeface="ＭＳ Ｐゴシック" charset="-128"/>
                <a:cs typeface="Arial" charset="0"/>
              </a:rPr>
              <a:t>Supporting young people 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6A61A3F5-931C-4E98-A650-52679DB1406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963171" y="3397250"/>
            <a:ext cx="3700462" cy="1217612"/>
          </a:xfrm>
        </p:spPr>
        <p:txBody>
          <a:bodyPr>
            <a:normAutofit/>
          </a:bodyPr>
          <a:lstStyle/>
          <a:p>
            <a:pPr algn="ctr"/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Building on the Child </a:t>
            </a:r>
            <a:r>
              <a:rPr lang="fr-BE" altLang="en-US" err="1">
                <a:latin typeface="Arial" charset="0"/>
                <a:ea typeface="ＭＳ Ｐゴシック" charset="-128"/>
                <a:cs typeface="Arial" charset="0"/>
              </a:rPr>
              <a:t>Guarantee</a:t>
            </a:r>
            <a:r>
              <a:rPr lang="fr-BE" altLang="en-US">
                <a:latin typeface="Arial" charset="0"/>
                <a:ea typeface="ＭＳ Ｐゴシック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75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365126"/>
            <a:ext cx="8564880" cy="1325563"/>
          </a:xfrm>
        </p:spPr>
        <p:txBody>
          <a:bodyPr>
            <a:normAutofit fontScale="90000"/>
          </a:bodyPr>
          <a:lstStyle/>
          <a:p>
            <a:r>
              <a:rPr lang="en-US"/>
              <a:t>Civil Society Involvement – </a:t>
            </a:r>
            <a:br>
              <a:rPr lang="en-US"/>
            </a:br>
            <a:r>
              <a:rPr lang="en-US"/>
              <a:t>Social Platform Guidance Documents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8EE6F1-E7F2-45B9-893F-D0B314DDA04B}"/>
              </a:ext>
            </a:extLst>
          </p:cNvPr>
          <p:cNvGrpSpPr/>
          <p:nvPr/>
        </p:nvGrpSpPr>
        <p:grpSpPr>
          <a:xfrm>
            <a:off x="110178" y="1782299"/>
            <a:ext cx="4375100" cy="4722829"/>
            <a:chOff x="110178" y="1782299"/>
            <a:chExt cx="4375100" cy="47228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CCE1BD-C7BA-4130-BC1B-CE2F6DC8F05B}"/>
                </a:ext>
              </a:extLst>
            </p:cNvPr>
            <p:cNvSpPr txBox="1"/>
            <p:nvPr/>
          </p:nvSpPr>
          <p:spPr>
            <a:xfrm>
              <a:off x="110178" y="1782299"/>
              <a:ext cx="4238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chemeClr val="bg1"/>
                  </a:solidFill>
                </a:rPr>
                <a:t>EU Institutions	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E6CE7E-55E8-4CFF-84C6-0DCDE34DCD52}"/>
                </a:ext>
              </a:extLst>
            </p:cNvPr>
            <p:cNvSpPr txBox="1"/>
            <p:nvPr/>
          </p:nvSpPr>
          <p:spPr>
            <a:xfrm>
              <a:off x="110178" y="2257811"/>
              <a:ext cx="43751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</a:rPr>
                <a:t>Formally recognise structured &amp; regular civil dialogue in all Semester processes</a:t>
              </a:r>
            </a:p>
            <a:p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</a:rPr>
                <a:t>Ensure regulatory &amp; financial frameworks are empowering </a:t>
              </a:r>
            </a:p>
            <a:p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</a:rPr>
                <a:t>Recognise &amp; engage with the diversity of CSOs</a:t>
              </a:r>
            </a:p>
            <a:p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</a:rPr>
                <a:t>Regularly collect data on the involvement of CSOs in the Semester process</a:t>
              </a:r>
            </a:p>
            <a:p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</a:rPr>
                <a:t>Review Civil Dialogue in EU-policy development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BE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31EB3-78DD-4C0E-8347-947098C6A3E2}"/>
              </a:ext>
            </a:extLst>
          </p:cNvPr>
          <p:cNvGrpSpPr/>
          <p:nvPr/>
        </p:nvGrpSpPr>
        <p:grpSpPr>
          <a:xfrm>
            <a:off x="4795518" y="1804810"/>
            <a:ext cx="4238303" cy="2813027"/>
            <a:chOff x="4795518" y="1804810"/>
            <a:chExt cx="4238303" cy="28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9CAC2E-900E-48EF-B8DF-D3AEC8421956}"/>
                </a:ext>
              </a:extLst>
            </p:cNvPr>
            <p:cNvSpPr txBox="1"/>
            <p:nvPr/>
          </p:nvSpPr>
          <p:spPr>
            <a:xfrm>
              <a:off x="4795518" y="1804810"/>
              <a:ext cx="42383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05A1E5"/>
                  </a:solidFill>
                </a:rPr>
                <a:t>EU Member States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69B6D6-C858-4CEF-A878-193B2FA8099A}"/>
                </a:ext>
              </a:extLst>
            </p:cNvPr>
            <p:cNvSpPr txBox="1"/>
            <p:nvPr/>
          </p:nvSpPr>
          <p:spPr>
            <a:xfrm>
              <a:off x="4837858" y="2586512"/>
              <a:ext cx="41536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5A1E5"/>
                  </a:solidFill>
                </a:rPr>
                <a:t>Facilitate active outreach</a:t>
              </a:r>
            </a:p>
            <a:p>
              <a:endParaRPr lang="en-US">
                <a:solidFill>
                  <a:srgbClr val="05A1E5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5A1E5"/>
                  </a:solidFill>
                </a:rPr>
                <a:t>Ensure regulatory &amp; financial frameworks are empowering</a:t>
              </a:r>
            </a:p>
            <a:p>
              <a:endParaRPr lang="en-US">
                <a:solidFill>
                  <a:srgbClr val="05A1E5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rgbClr val="05A1E5"/>
                  </a:solidFill>
                </a:rPr>
                <a:t>Invest in building the capacity of civil society</a:t>
              </a:r>
              <a:endParaRPr lang="en-BE">
                <a:solidFill>
                  <a:srgbClr val="05A1E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91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Autumn package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r>
              <a:rPr lang="en-GB"/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38208-4815-4FBF-802F-68F938A4953C}"/>
              </a:ext>
            </a:extLst>
          </p:cNvPr>
          <p:cNvSpPr txBox="1"/>
          <p:nvPr/>
        </p:nvSpPr>
        <p:spPr>
          <a:xfrm>
            <a:off x="196275" y="2274838"/>
            <a:ext cx="4238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>
                <a:latin typeface="+mn-lt"/>
              </a:rPr>
              <a:t>Some encouraging language in the ASGS on “sustainable, fair and inclusive recovery” and “leaving no one behind”</a:t>
            </a:r>
          </a:p>
          <a:p>
            <a:endParaRPr lang="en-US" sz="180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>
                <a:latin typeface="+mn-lt"/>
              </a:rPr>
              <a:t>Section on “fairness” limited to </a:t>
            </a:r>
            <a:r>
              <a:rPr lang="en-US" sz="1800" err="1">
                <a:latin typeface="+mn-lt"/>
              </a:rPr>
              <a:t>labour</a:t>
            </a:r>
            <a:r>
              <a:rPr lang="en-US" sz="1800">
                <a:latin typeface="+mn-lt"/>
              </a:rPr>
              <a:t> market aspects</a:t>
            </a:r>
          </a:p>
          <a:p>
            <a:endParaRPr lang="en-US" sz="180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>
                <a:latin typeface="+mn-lt"/>
              </a:rPr>
              <a:t>Social Pillar principles not equally covered</a:t>
            </a:r>
          </a:p>
          <a:p>
            <a:endParaRPr lang="en-US" sz="180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>
                <a:latin typeface="+mn-lt"/>
              </a:rPr>
              <a:t>Social Scoreboard has been updated, but still doesn’t cover all principles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CC39C-AA5F-4757-9D7B-F6FD8FB682A8}"/>
              </a:ext>
            </a:extLst>
          </p:cNvPr>
          <p:cNvSpPr txBox="1"/>
          <p:nvPr/>
        </p:nvSpPr>
        <p:spPr>
          <a:xfrm>
            <a:off x="4905697" y="2274838"/>
            <a:ext cx="4238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>
                <a:latin typeface="+mn-lt"/>
              </a:rPr>
              <a:t>Social services </a:t>
            </a:r>
            <a:r>
              <a:rPr lang="en-US" sz="1800">
                <a:latin typeface="+mn-lt"/>
              </a:rPr>
              <a:t>not really addressed</a:t>
            </a:r>
          </a:p>
          <a:p>
            <a:endParaRPr lang="en-US" sz="180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>
                <a:latin typeface="+mn-lt"/>
              </a:rPr>
              <a:t>Long-term care </a:t>
            </a:r>
            <a:r>
              <a:rPr lang="en-US" sz="1800">
                <a:latin typeface="+mn-lt"/>
              </a:rPr>
              <a:t>only in JER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/>
              <a:t>Child poverty </a:t>
            </a:r>
            <a:r>
              <a:rPr lang="en-US"/>
              <a:t>only in JER</a:t>
            </a:r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>
                <a:latin typeface="+mn-lt"/>
              </a:rPr>
              <a:t>NEET</a:t>
            </a:r>
            <a:r>
              <a:rPr lang="en-US" b="1"/>
              <a:t>s</a:t>
            </a:r>
            <a:r>
              <a:rPr lang="en-US"/>
              <a:t> – recognized problem</a:t>
            </a:r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/>
              <a:t>P</a:t>
            </a:r>
            <a:r>
              <a:rPr lang="en-US" sz="1800" b="1">
                <a:latin typeface="+mn-lt"/>
              </a:rPr>
              <a:t>overty</a:t>
            </a:r>
            <a:r>
              <a:rPr lang="en-US" sz="1800">
                <a:latin typeface="+mn-lt"/>
              </a:rPr>
              <a:t> – in-work poverty and energy poverty recognized, homelessness not addressed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61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1E9C-40A0-5841-B5C2-E56D3A15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Eurodiaconia</a:t>
            </a:r>
            <a:r>
              <a:rPr lang="en-US"/>
              <a:t>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9EA3B-9638-6A40-8591-7F2AEEEB14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/>
              <a:t>Recognize and support the work of social service providers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E8C2C-4CD5-1245-9E5F-D9033C8BCC9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algn="ctr"/>
            <a:r>
              <a:rPr lang="en-GB"/>
              <a:t>Strengthen attention to the vulnerable and leave no one behind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CDC49-F2D0-CF41-B7DF-AFAC0A0A5ED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algn="ctr"/>
            <a:r>
              <a:rPr lang="en-GB"/>
              <a:t>Take decisive action on long-term care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B01A9-CE19-7E49-8370-EAB18E4BDACB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algn="ctr"/>
            <a:r>
              <a:rPr lang="en-GB"/>
              <a:t>Strengthen structured civil dialogue </a:t>
            </a:r>
          </a:p>
        </p:txBody>
      </p:sp>
    </p:spTree>
    <p:extLst>
      <p:ext uri="{BB962C8B-B14F-4D97-AF65-F5344CB8AC3E}">
        <p14:creationId xmlns:p14="http://schemas.microsoft.com/office/powerpoint/2010/main" val="22648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F7E5DB-B419-6F48-99E0-8041C595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 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2765A-1179-BA45-9AA0-174EB24F0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5520" y="1950719"/>
            <a:ext cx="3989892" cy="4226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Any questions on the presented documents?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AEA5-7A0A-8346-9968-1A5B5C4C7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General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A69D2-253B-8148-AF24-2CF8E9AD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0" y="2629136"/>
            <a:ext cx="22616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C017-7B46-B545-BF8A-3A128890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365126"/>
            <a:ext cx="8435788" cy="1325563"/>
          </a:xfrm>
        </p:spPr>
        <p:txBody>
          <a:bodyPr/>
          <a:lstStyle/>
          <a:p>
            <a:r>
              <a:rPr lang="en-US"/>
              <a:t>New European Semester process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2DC8B-BDED-E446-8E0A-21E6FC5E8C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/>
            </a:b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7CC1B5-C4EE-4C25-BF61-1A95EB82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" y="1815057"/>
            <a:ext cx="9019048" cy="436190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36895A7-8E38-43B7-AC5B-6FB5186FF632}"/>
              </a:ext>
            </a:extLst>
          </p:cNvPr>
          <p:cNvSpPr/>
          <p:nvPr/>
        </p:nvSpPr>
        <p:spPr>
          <a:xfrm>
            <a:off x="753035" y="3254188"/>
            <a:ext cx="1658471" cy="152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929C58-89FC-4098-8857-BD2DB5BCC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12" y="3108585"/>
            <a:ext cx="1813646" cy="166960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E64DBB5-8A78-4213-A1E2-98A6AC21110C}"/>
              </a:ext>
            </a:extLst>
          </p:cNvPr>
          <p:cNvSpPr/>
          <p:nvPr/>
        </p:nvSpPr>
        <p:spPr>
          <a:xfrm>
            <a:off x="3711388" y="3254188"/>
            <a:ext cx="1084132" cy="139728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7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BDC4FDD96334895BBEDA1FF0D3846" ma:contentTypeVersion="15" ma:contentTypeDescription="Create a new document." ma:contentTypeScope="" ma:versionID="4479fc10a04e1b7a706b37a1ac10232d">
  <xsd:schema xmlns:xsd="http://www.w3.org/2001/XMLSchema" xmlns:xs="http://www.w3.org/2001/XMLSchema" xmlns:p="http://schemas.microsoft.com/office/2006/metadata/properties" xmlns:ns2="54c7e114-63e9-4845-99f0-558d34a78a4c" xmlns:ns3="e43d5684-c98a-47e4-8ac6-037ce54e6ffc" targetNamespace="http://schemas.microsoft.com/office/2006/metadata/properties" ma:root="true" ma:fieldsID="6d3c561cb7c95646bfa4c379e40338e2" ns2:_="" ns3:_="">
    <xsd:import namespace="54c7e114-63e9-4845-99f0-558d34a78a4c"/>
    <xsd:import namespace="e43d5684-c98a-47e4-8ac6-037ce54e6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7e114-63e9-4845-99f0-558d34a78a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d5684-c98a-47e4-8ac6-037ce54e6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23FDB-83A4-4056-8F9D-E98F261A0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ECB563-A24B-4DBD-9BFD-7E09777B8BB1}">
  <ds:schemaRefs>
    <ds:schemaRef ds:uri="54c7e114-63e9-4845-99f0-558d34a78a4c"/>
    <ds:schemaRef ds:uri="e43d5684-c98a-47e4-8ac6-037ce54e6f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358866-6855-4547-9B9D-B026B66DC86B}">
  <ds:schemaRefs>
    <ds:schemaRef ds:uri="54c7e114-63e9-4845-99f0-558d34a78a4c"/>
    <ds:schemaRef ds:uri="e43d5684-c98a-47e4-8ac6-037ce54e6f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733</Words>
  <Application>Microsoft Office PowerPoint</Application>
  <PresentationFormat>On-screen Show (4:3)</PresentationFormat>
  <Paragraphs>116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Wingdings</vt:lpstr>
      <vt:lpstr>Office Theme</vt:lpstr>
      <vt:lpstr>European Semester Cycle:   Understanding the Autumn package  and preparing next steps</vt:lpstr>
      <vt:lpstr>Agenda</vt:lpstr>
      <vt:lpstr>What is the European Semester and why is it important to us? </vt:lpstr>
      <vt:lpstr>Our social policy priorities</vt:lpstr>
      <vt:lpstr>Civil Society Involvement –  Social Platform Guidance Documents</vt:lpstr>
      <vt:lpstr>2022 Autumn package</vt:lpstr>
      <vt:lpstr>Eurodiaconia reaction</vt:lpstr>
      <vt:lpstr>Questions ? </vt:lpstr>
      <vt:lpstr>New European Semester process</vt:lpstr>
      <vt:lpstr>How to get involved in the 2022 European Semester cycle</vt:lpstr>
      <vt:lpstr>Questions or comments ?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Jeremie Malengreaux</dc:creator>
  <cp:lastModifiedBy>Sam Fraser</cp:lastModifiedBy>
  <cp:revision>1</cp:revision>
  <dcterms:created xsi:type="dcterms:W3CDTF">2019-01-04T18:27:34Z</dcterms:created>
  <dcterms:modified xsi:type="dcterms:W3CDTF">2021-12-21T14:48:16Z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0x0101002FABDC4FDD96334895BBEDA1FF0D3846</vt:lpwstr>
  </property>
  <property fmtid="{D5CDD505-2E9C-101B-9397-08002B2CF9AE}" pid="3" name="AuthorIds_UIVersion_1024">
    <vt:lpwstr>11</vt:lpwstr>
  </property>
</Properties>
</file>