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9"/>
  </p:notesMasterIdLst>
  <p:sldIdLst>
    <p:sldId id="256" r:id="rId5"/>
    <p:sldId id="267" r:id="rId6"/>
    <p:sldId id="264" r:id="rId7"/>
    <p:sldId id="279" r:id="rId8"/>
    <p:sldId id="280" r:id="rId9"/>
    <p:sldId id="262" r:id="rId10"/>
    <p:sldId id="272" r:id="rId11"/>
    <p:sldId id="268" r:id="rId12"/>
    <p:sldId id="281" r:id="rId13"/>
    <p:sldId id="282" r:id="rId14"/>
    <p:sldId id="283" r:id="rId15"/>
    <p:sldId id="278" r:id="rId16"/>
    <p:sldId id="265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628D"/>
    <a:srgbClr val="05A1E5"/>
    <a:srgbClr val="FBB914"/>
    <a:srgbClr val="6AC2BB"/>
    <a:srgbClr val="0096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8A0231-77A0-4B20-97E2-0FC8207D9435}" v="1338" dt="2022-04-07T07:41:14.747"/>
    <p1510:client id="{CDCAF934-0DC1-4841-9C40-A669F27E0E93}" v="771" dt="2022-04-07T07:58:55.8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 Fraser" userId="4457c597-d5dd-442e-9f6f-e9b83364fc4b" providerId="ADAL" clId="{CDCAF934-0DC1-4841-9C40-A669F27E0E93}"/>
    <pc:docChg chg="undo custSel addSld delSld modSld sldOrd">
      <pc:chgData name="Sam Fraser" userId="4457c597-d5dd-442e-9f6f-e9b83364fc4b" providerId="ADAL" clId="{CDCAF934-0DC1-4841-9C40-A669F27E0E93}" dt="2022-04-07T07:58:55.851" v="2118" actId="478"/>
      <pc:docMkLst>
        <pc:docMk/>
      </pc:docMkLst>
      <pc:sldChg chg="modSp mod">
        <pc:chgData name="Sam Fraser" userId="4457c597-d5dd-442e-9f6f-e9b83364fc4b" providerId="ADAL" clId="{CDCAF934-0DC1-4841-9C40-A669F27E0E93}" dt="2022-04-06T21:10:15.797" v="1855" actId="20577"/>
        <pc:sldMkLst>
          <pc:docMk/>
          <pc:sldMk cId="1767750378" sldId="262"/>
        </pc:sldMkLst>
        <pc:spChg chg="mod">
          <ac:chgData name="Sam Fraser" userId="4457c597-d5dd-442e-9f6f-e9b83364fc4b" providerId="ADAL" clId="{CDCAF934-0DC1-4841-9C40-A669F27E0E93}" dt="2022-04-06T12:43:44.467" v="1551" actId="20577"/>
          <ac:spMkLst>
            <pc:docMk/>
            <pc:sldMk cId="1767750378" sldId="262"/>
            <ac:spMk id="2" creationId="{D636686E-7ACE-E44A-80C6-9C52F9E77387}"/>
          </ac:spMkLst>
        </pc:spChg>
        <pc:spChg chg="mod">
          <ac:chgData name="Sam Fraser" userId="4457c597-d5dd-442e-9f6f-e9b83364fc4b" providerId="ADAL" clId="{CDCAF934-0DC1-4841-9C40-A669F27E0E93}" dt="2022-04-06T12:44:23.035" v="1589" actId="6559"/>
          <ac:spMkLst>
            <pc:docMk/>
            <pc:sldMk cId="1767750378" sldId="262"/>
            <ac:spMk id="10" creationId="{4E35B1EC-2CE8-4D6A-9C82-087148BB7224}"/>
          </ac:spMkLst>
        </pc:spChg>
        <pc:spChg chg="mod">
          <ac:chgData name="Sam Fraser" userId="4457c597-d5dd-442e-9f6f-e9b83364fc4b" providerId="ADAL" clId="{CDCAF934-0DC1-4841-9C40-A669F27E0E93}" dt="2022-04-06T10:41:28.062" v="1525" actId="120"/>
          <ac:spMkLst>
            <pc:docMk/>
            <pc:sldMk cId="1767750378" sldId="262"/>
            <ac:spMk id="11" creationId="{B55C6BC2-9D6C-4B71-AE5F-2D1EB50632F0}"/>
          </ac:spMkLst>
        </pc:spChg>
        <pc:spChg chg="mod">
          <ac:chgData name="Sam Fraser" userId="4457c597-d5dd-442e-9f6f-e9b83364fc4b" providerId="ADAL" clId="{CDCAF934-0DC1-4841-9C40-A669F27E0E93}" dt="2022-04-06T21:10:15.797" v="1855" actId="20577"/>
          <ac:spMkLst>
            <pc:docMk/>
            <pc:sldMk cId="1767750378" sldId="262"/>
            <ac:spMk id="12" creationId="{3215864B-EC6E-490D-B28E-FEB822F690C2}"/>
          </ac:spMkLst>
        </pc:spChg>
        <pc:spChg chg="mod">
          <ac:chgData name="Sam Fraser" userId="4457c597-d5dd-442e-9f6f-e9b83364fc4b" providerId="ADAL" clId="{CDCAF934-0DC1-4841-9C40-A669F27E0E93}" dt="2022-04-06T10:41:32.092" v="1527" actId="120"/>
          <ac:spMkLst>
            <pc:docMk/>
            <pc:sldMk cId="1767750378" sldId="262"/>
            <ac:spMk id="13" creationId="{88B67C06-C48D-4253-AD78-2E0CD9C1ED9A}"/>
          </ac:spMkLst>
        </pc:spChg>
        <pc:spChg chg="mod">
          <ac:chgData name="Sam Fraser" userId="4457c597-d5dd-442e-9f6f-e9b83364fc4b" providerId="ADAL" clId="{CDCAF934-0DC1-4841-9C40-A669F27E0E93}" dt="2022-04-06T10:41:30.321" v="1526" actId="120"/>
          <ac:spMkLst>
            <pc:docMk/>
            <pc:sldMk cId="1767750378" sldId="262"/>
            <ac:spMk id="14" creationId="{6A61A3F5-931C-4E98-A650-52679DB14060}"/>
          </ac:spMkLst>
        </pc:spChg>
      </pc:sldChg>
      <pc:sldChg chg="del">
        <pc:chgData name="Sam Fraser" userId="4457c597-d5dd-442e-9f6f-e9b83364fc4b" providerId="ADAL" clId="{CDCAF934-0DC1-4841-9C40-A669F27E0E93}" dt="2022-04-06T21:24:51.451" v="1856" actId="47"/>
        <pc:sldMkLst>
          <pc:docMk/>
          <pc:sldMk cId="2264847052" sldId="263"/>
        </pc:sldMkLst>
      </pc:sldChg>
      <pc:sldChg chg="addSp delSp modSp mod addAnim delAnim modAnim">
        <pc:chgData name="Sam Fraser" userId="4457c597-d5dd-442e-9f6f-e9b83364fc4b" providerId="ADAL" clId="{CDCAF934-0DC1-4841-9C40-A669F27E0E93}" dt="2022-04-07T07:55:50.677" v="2117" actId="20577"/>
        <pc:sldMkLst>
          <pc:docMk/>
          <pc:sldMk cId="3740112760" sldId="264"/>
        </pc:sldMkLst>
        <pc:spChg chg="mod">
          <ac:chgData name="Sam Fraser" userId="4457c597-d5dd-442e-9f6f-e9b83364fc4b" providerId="ADAL" clId="{CDCAF934-0DC1-4841-9C40-A669F27E0E93}" dt="2022-04-06T09:38:10.821" v="498" actId="20577"/>
          <ac:spMkLst>
            <pc:docMk/>
            <pc:sldMk cId="3740112760" sldId="264"/>
            <ac:spMk id="2" creationId="{AFD8C017-7B46-B545-BF8A-3A1288904C2A}"/>
          </ac:spMkLst>
        </pc:spChg>
        <pc:spChg chg="add del mod">
          <ac:chgData name="Sam Fraser" userId="4457c597-d5dd-442e-9f6f-e9b83364fc4b" providerId="ADAL" clId="{CDCAF934-0DC1-4841-9C40-A669F27E0E93}" dt="2022-04-07T07:55:45.980" v="2115" actId="20577"/>
          <ac:spMkLst>
            <pc:docMk/>
            <pc:sldMk cId="3740112760" sldId="264"/>
            <ac:spMk id="3" creationId="{013FB724-B780-4E0C-95DD-CEDFE284EDB6}"/>
          </ac:spMkLst>
        </pc:spChg>
        <pc:spChg chg="mod">
          <ac:chgData name="Sam Fraser" userId="4457c597-d5dd-442e-9f6f-e9b83364fc4b" providerId="ADAL" clId="{CDCAF934-0DC1-4841-9C40-A669F27E0E93}" dt="2022-04-07T07:55:50.677" v="2117" actId="20577"/>
          <ac:spMkLst>
            <pc:docMk/>
            <pc:sldMk cId="3740112760" sldId="264"/>
            <ac:spMk id="9" creationId="{F4C2DC8B-BDED-E446-8E0A-21E6FC5E8C46}"/>
          </ac:spMkLst>
        </pc:spChg>
      </pc:sldChg>
      <pc:sldChg chg="delSp mod">
        <pc:chgData name="Sam Fraser" userId="4457c597-d5dd-442e-9f6f-e9b83364fc4b" providerId="ADAL" clId="{CDCAF934-0DC1-4841-9C40-A669F27E0E93}" dt="2022-04-07T07:58:55.851" v="2118" actId="478"/>
        <pc:sldMkLst>
          <pc:docMk/>
          <pc:sldMk cId="3065308144" sldId="265"/>
        </pc:sldMkLst>
        <pc:spChg chg="del">
          <ac:chgData name="Sam Fraser" userId="4457c597-d5dd-442e-9f6f-e9b83364fc4b" providerId="ADAL" clId="{CDCAF934-0DC1-4841-9C40-A669F27E0E93}" dt="2022-04-07T07:58:55.851" v="2118" actId="478"/>
          <ac:spMkLst>
            <pc:docMk/>
            <pc:sldMk cId="3065308144" sldId="265"/>
            <ac:spMk id="5" creationId="{58BBAE92-F079-824E-BDB9-87D9A49D3E52}"/>
          </ac:spMkLst>
        </pc:spChg>
      </pc:sldChg>
      <pc:sldChg chg="modSp mod">
        <pc:chgData name="Sam Fraser" userId="4457c597-d5dd-442e-9f6f-e9b83364fc4b" providerId="ADAL" clId="{CDCAF934-0DC1-4841-9C40-A669F27E0E93}" dt="2022-04-06T21:25:07.552" v="1857" actId="20577"/>
        <pc:sldMkLst>
          <pc:docMk/>
          <pc:sldMk cId="1838018903" sldId="267"/>
        </pc:sldMkLst>
        <pc:spChg chg="mod">
          <ac:chgData name="Sam Fraser" userId="4457c597-d5dd-442e-9f6f-e9b83364fc4b" providerId="ADAL" clId="{CDCAF934-0DC1-4841-9C40-A669F27E0E93}" dt="2022-04-06T21:25:07.552" v="1857" actId="20577"/>
          <ac:spMkLst>
            <pc:docMk/>
            <pc:sldMk cId="1838018903" sldId="267"/>
            <ac:spMk id="4" creationId="{03D8EBA8-2560-E04A-9E64-075C7D94FD0F}"/>
          </ac:spMkLst>
        </pc:spChg>
      </pc:sldChg>
      <pc:sldChg chg="addSp delSp modSp mod ord delAnim modAnim">
        <pc:chgData name="Sam Fraser" userId="4457c597-d5dd-442e-9f6f-e9b83364fc4b" providerId="ADAL" clId="{CDCAF934-0DC1-4841-9C40-A669F27E0E93}" dt="2022-04-07T07:45:32.450" v="1899" actId="1076"/>
        <pc:sldMkLst>
          <pc:docMk/>
          <pc:sldMk cId="4056121618" sldId="272"/>
        </pc:sldMkLst>
        <pc:spChg chg="mod">
          <ac:chgData name="Sam Fraser" userId="4457c597-d5dd-442e-9f6f-e9b83364fc4b" providerId="ADAL" clId="{CDCAF934-0DC1-4841-9C40-A669F27E0E93}" dt="2022-04-06T12:44:45.740" v="1615" actId="20577"/>
          <ac:spMkLst>
            <pc:docMk/>
            <pc:sldMk cId="4056121618" sldId="272"/>
            <ac:spMk id="2" creationId="{AFD8C017-7B46-B545-BF8A-3A1288904C2A}"/>
          </ac:spMkLst>
        </pc:spChg>
        <pc:spChg chg="mod">
          <ac:chgData name="Sam Fraser" userId="4457c597-d5dd-442e-9f6f-e9b83364fc4b" providerId="ADAL" clId="{CDCAF934-0DC1-4841-9C40-A669F27E0E93}" dt="2022-04-06T12:45:13.939" v="1705" actId="20577"/>
          <ac:spMkLst>
            <pc:docMk/>
            <pc:sldMk cId="4056121618" sldId="272"/>
            <ac:spMk id="3" creationId="{05938208-4815-4FBF-802F-68F938A4953C}"/>
          </ac:spMkLst>
        </pc:spChg>
        <pc:spChg chg="add mod">
          <ac:chgData name="Sam Fraser" userId="4457c597-d5dd-442e-9f6f-e9b83364fc4b" providerId="ADAL" clId="{CDCAF934-0DC1-4841-9C40-A669F27E0E93}" dt="2022-04-07T07:45:32.450" v="1899" actId="1076"/>
          <ac:spMkLst>
            <pc:docMk/>
            <pc:sldMk cId="4056121618" sldId="272"/>
            <ac:spMk id="7" creationId="{39E6BBF5-6F79-4A45-A1F3-4C673148A120}"/>
          </ac:spMkLst>
        </pc:spChg>
        <pc:spChg chg="mod">
          <ac:chgData name="Sam Fraser" userId="4457c597-d5dd-442e-9f6f-e9b83364fc4b" providerId="ADAL" clId="{CDCAF934-0DC1-4841-9C40-A669F27E0E93}" dt="2022-04-07T07:44:52.491" v="1893" actId="1076"/>
          <ac:spMkLst>
            <pc:docMk/>
            <pc:sldMk cId="4056121618" sldId="272"/>
            <ac:spMk id="9" creationId="{F4C2DC8B-BDED-E446-8E0A-21E6FC5E8C46}"/>
          </ac:spMkLst>
        </pc:spChg>
        <pc:spChg chg="del mod">
          <ac:chgData name="Sam Fraser" userId="4457c597-d5dd-442e-9f6f-e9b83364fc4b" providerId="ADAL" clId="{CDCAF934-0DC1-4841-9C40-A669F27E0E93}" dt="2022-04-06T12:45:20.005" v="1708"/>
          <ac:spMkLst>
            <pc:docMk/>
            <pc:sldMk cId="4056121618" sldId="272"/>
            <ac:spMk id="10" creationId="{6ADCC39C-AA5F-4757-9D7B-F6FD8FB682A8}"/>
          </ac:spMkLst>
        </pc:spChg>
        <pc:spChg chg="add mod">
          <ac:chgData name="Sam Fraser" userId="4457c597-d5dd-442e-9f6f-e9b83364fc4b" providerId="ADAL" clId="{CDCAF934-0DC1-4841-9C40-A669F27E0E93}" dt="2022-04-07T07:45:23.180" v="1898" actId="1076"/>
          <ac:spMkLst>
            <pc:docMk/>
            <pc:sldMk cId="4056121618" sldId="272"/>
            <ac:spMk id="11" creationId="{73B435A4-D800-401A-A909-EA4A0E763E1C}"/>
          </ac:spMkLst>
        </pc:spChg>
        <pc:spChg chg="add mod">
          <ac:chgData name="Sam Fraser" userId="4457c597-d5dd-442e-9f6f-e9b83364fc4b" providerId="ADAL" clId="{CDCAF934-0DC1-4841-9C40-A669F27E0E93}" dt="2022-04-07T07:45:15.697" v="1897" actId="20577"/>
          <ac:spMkLst>
            <pc:docMk/>
            <pc:sldMk cId="4056121618" sldId="272"/>
            <ac:spMk id="13" creationId="{1D8E0E39-55D4-407F-AEBA-65636C4C11A4}"/>
          </ac:spMkLst>
        </pc:spChg>
        <pc:picChg chg="add mod">
          <ac:chgData name="Sam Fraser" userId="4457c597-d5dd-442e-9f6f-e9b83364fc4b" providerId="ADAL" clId="{CDCAF934-0DC1-4841-9C40-A669F27E0E93}" dt="2022-04-06T13:10:55.791" v="1718" actId="1076"/>
          <ac:picMkLst>
            <pc:docMk/>
            <pc:sldMk cId="4056121618" sldId="272"/>
            <ac:picMk id="8" creationId="{B0529E3B-75E8-4D0B-B1DD-19FD2322B2D0}"/>
          </ac:picMkLst>
        </pc:picChg>
      </pc:sldChg>
      <pc:sldChg chg="addSp delSp modSp new mod ord">
        <pc:chgData name="Sam Fraser" userId="4457c597-d5dd-442e-9f6f-e9b83364fc4b" providerId="ADAL" clId="{CDCAF934-0DC1-4841-9C40-A669F27E0E93}" dt="2022-04-06T10:24:13.814" v="1202" actId="1076"/>
        <pc:sldMkLst>
          <pc:docMk/>
          <pc:sldMk cId="193035383" sldId="279"/>
        </pc:sldMkLst>
        <pc:spChg chg="mod">
          <ac:chgData name="Sam Fraser" userId="4457c597-d5dd-442e-9f6f-e9b83364fc4b" providerId="ADAL" clId="{CDCAF934-0DC1-4841-9C40-A669F27E0E93}" dt="2022-04-06T10:05:45.655" v="545" actId="20577"/>
          <ac:spMkLst>
            <pc:docMk/>
            <pc:sldMk cId="193035383" sldId="279"/>
            <ac:spMk id="2" creationId="{D00DF53C-46A0-40D1-A947-BCBAAEF01AAB}"/>
          </ac:spMkLst>
        </pc:spChg>
        <pc:spChg chg="del">
          <ac:chgData name="Sam Fraser" userId="4457c597-d5dd-442e-9f6f-e9b83364fc4b" providerId="ADAL" clId="{CDCAF934-0DC1-4841-9C40-A669F27E0E93}" dt="2022-04-06T10:09:34.122" v="571" actId="478"/>
          <ac:spMkLst>
            <pc:docMk/>
            <pc:sldMk cId="193035383" sldId="279"/>
            <ac:spMk id="3" creationId="{F30547C2-EDC9-4149-9F8D-19286963A84C}"/>
          </ac:spMkLst>
        </pc:spChg>
        <pc:spChg chg="add del mod">
          <ac:chgData name="Sam Fraser" userId="4457c597-d5dd-442e-9f6f-e9b83364fc4b" providerId="ADAL" clId="{CDCAF934-0DC1-4841-9C40-A669F27E0E93}" dt="2022-04-06T10:06:45.551" v="553" actId="478"/>
          <ac:spMkLst>
            <pc:docMk/>
            <pc:sldMk cId="193035383" sldId="279"/>
            <ac:spMk id="6" creationId="{B8AEE1C1-A5B7-4975-AC09-7A2A5D582E81}"/>
          </ac:spMkLst>
        </pc:spChg>
        <pc:spChg chg="add mod">
          <ac:chgData name="Sam Fraser" userId="4457c597-d5dd-442e-9f6f-e9b83364fc4b" providerId="ADAL" clId="{CDCAF934-0DC1-4841-9C40-A669F27E0E93}" dt="2022-04-06T10:08:19.092" v="561" actId="164"/>
          <ac:spMkLst>
            <pc:docMk/>
            <pc:sldMk cId="193035383" sldId="279"/>
            <ac:spMk id="7" creationId="{31A98DCE-4052-4A7F-A5E5-77AE43292087}"/>
          </ac:spMkLst>
        </pc:spChg>
        <pc:spChg chg="del mod topLvl">
          <ac:chgData name="Sam Fraser" userId="4457c597-d5dd-442e-9f6f-e9b83364fc4b" providerId="ADAL" clId="{CDCAF934-0DC1-4841-9C40-A669F27E0E93}" dt="2022-04-06T10:11:36.658" v="575" actId="478"/>
          <ac:spMkLst>
            <pc:docMk/>
            <pc:sldMk cId="193035383" sldId="279"/>
            <ac:spMk id="10" creationId="{7EA7DD6C-0DB7-4A6B-8150-BF57F34B695B}"/>
          </ac:spMkLst>
        </pc:spChg>
        <pc:spChg chg="mod topLvl">
          <ac:chgData name="Sam Fraser" userId="4457c597-d5dd-442e-9f6f-e9b83364fc4b" providerId="ADAL" clId="{CDCAF934-0DC1-4841-9C40-A669F27E0E93}" dt="2022-04-06T10:24:13.814" v="1202" actId="1076"/>
          <ac:spMkLst>
            <pc:docMk/>
            <pc:sldMk cId="193035383" sldId="279"/>
            <ac:spMk id="11" creationId="{240B3973-418A-4830-893A-E090274B35A2}"/>
          </ac:spMkLst>
        </pc:spChg>
        <pc:grpChg chg="add mod ord">
          <ac:chgData name="Sam Fraser" userId="4457c597-d5dd-442e-9f6f-e9b83364fc4b" providerId="ADAL" clId="{CDCAF934-0DC1-4841-9C40-A669F27E0E93}" dt="2022-04-06T10:09:29.401" v="570" actId="14100"/>
          <ac:grpSpMkLst>
            <pc:docMk/>
            <pc:sldMk cId="193035383" sldId="279"/>
            <ac:grpSpMk id="8" creationId="{9E665D4D-3ED8-422B-AB25-E0B47382A573}"/>
          </ac:grpSpMkLst>
        </pc:grpChg>
        <pc:grpChg chg="add del mod">
          <ac:chgData name="Sam Fraser" userId="4457c597-d5dd-442e-9f6f-e9b83364fc4b" providerId="ADAL" clId="{CDCAF934-0DC1-4841-9C40-A669F27E0E93}" dt="2022-04-06T10:11:36.658" v="575" actId="478"/>
          <ac:grpSpMkLst>
            <pc:docMk/>
            <pc:sldMk cId="193035383" sldId="279"/>
            <ac:grpSpMk id="9" creationId="{C6A59AD1-7D56-4F7B-B8C0-13759F52BBCE}"/>
          </ac:grpSpMkLst>
        </pc:grpChg>
        <pc:picChg chg="add mod">
          <ac:chgData name="Sam Fraser" userId="4457c597-d5dd-442e-9f6f-e9b83364fc4b" providerId="ADAL" clId="{CDCAF934-0DC1-4841-9C40-A669F27E0E93}" dt="2022-04-06T10:08:19.092" v="561" actId="164"/>
          <ac:picMkLst>
            <pc:docMk/>
            <pc:sldMk cId="193035383" sldId="279"/>
            <ac:picMk id="5" creationId="{76D3DACB-9B3F-4804-B526-9858EE7914AD}"/>
          </ac:picMkLst>
        </pc:picChg>
      </pc:sldChg>
      <pc:sldChg chg="delSp new del mod">
        <pc:chgData name="Sam Fraser" userId="4457c597-d5dd-442e-9f6f-e9b83364fc4b" providerId="ADAL" clId="{CDCAF934-0DC1-4841-9C40-A669F27E0E93}" dt="2022-04-06T10:05:26.139" v="501" actId="2696"/>
        <pc:sldMkLst>
          <pc:docMk/>
          <pc:sldMk cId="1112493895" sldId="279"/>
        </pc:sldMkLst>
        <pc:spChg chg="del">
          <ac:chgData name="Sam Fraser" userId="4457c597-d5dd-442e-9f6f-e9b83364fc4b" providerId="ADAL" clId="{CDCAF934-0DC1-4841-9C40-A669F27E0E93}" dt="2022-04-06T10:05:14.699" v="500" actId="478"/>
          <ac:spMkLst>
            <pc:docMk/>
            <pc:sldMk cId="1112493895" sldId="279"/>
            <ac:spMk id="2" creationId="{C1E25CDC-AC9F-4697-9FD4-5227F8210A7C}"/>
          </ac:spMkLst>
        </pc:spChg>
        <pc:spChg chg="del">
          <ac:chgData name="Sam Fraser" userId="4457c597-d5dd-442e-9f6f-e9b83364fc4b" providerId="ADAL" clId="{CDCAF934-0DC1-4841-9C40-A669F27E0E93}" dt="2022-04-06T10:05:14.699" v="500" actId="478"/>
          <ac:spMkLst>
            <pc:docMk/>
            <pc:sldMk cId="1112493895" sldId="279"/>
            <ac:spMk id="3" creationId="{B0020F3E-D7A8-4AD9-867F-F6BCB64F74A4}"/>
          </ac:spMkLst>
        </pc:spChg>
        <pc:spChg chg="del">
          <ac:chgData name="Sam Fraser" userId="4457c597-d5dd-442e-9f6f-e9b83364fc4b" providerId="ADAL" clId="{CDCAF934-0DC1-4841-9C40-A669F27E0E93}" dt="2022-04-06T10:05:14.699" v="500" actId="478"/>
          <ac:spMkLst>
            <pc:docMk/>
            <pc:sldMk cId="1112493895" sldId="279"/>
            <ac:spMk id="6" creationId="{5EC1E107-069B-4B84-86E2-07318EF86A2B}"/>
          </ac:spMkLst>
        </pc:spChg>
        <pc:spChg chg="del">
          <ac:chgData name="Sam Fraser" userId="4457c597-d5dd-442e-9f6f-e9b83364fc4b" providerId="ADAL" clId="{CDCAF934-0DC1-4841-9C40-A669F27E0E93}" dt="2022-04-06T10:05:14.699" v="500" actId="478"/>
          <ac:spMkLst>
            <pc:docMk/>
            <pc:sldMk cId="1112493895" sldId="279"/>
            <ac:spMk id="7" creationId="{066253C8-7A0E-4830-8C22-04A1ED2F4D84}"/>
          </ac:spMkLst>
        </pc:spChg>
      </pc:sldChg>
      <pc:sldChg chg="modSp new mod">
        <pc:chgData name="Sam Fraser" userId="4457c597-d5dd-442e-9f6f-e9b83364fc4b" providerId="ADAL" clId="{CDCAF934-0DC1-4841-9C40-A669F27E0E93}" dt="2022-04-06T12:43:19.450" v="1530" actId="1076"/>
        <pc:sldMkLst>
          <pc:docMk/>
          <pc:sldMk cId="290824858" sldId="280"/>
        </pc:sldMkLst>
        <pc:spChg chg="mod">
          <ac:chgData name="Sam Fraser" userId="4457c597-d5dd-442e-9f6f-e9b83364fc4b" providerId="ADAL" clId="{CDCAF934-0DC1-4841-9C40-A669F27E0E93}" dt="2022-04-06T12:43:08.226" v="1529" actId="1076"/>
          <ac:spMkLst>
            <pc:docMk/>
            <pc:sldMk cId="290824858" sldId="280"/>
            <ac:spMk id="3" creationId="{ACA42D3B-1AAA-4A59-B192-219B2F2159FE}"/>
          </ac:spMkLst>
        </pc:spChg>
        <pc:spChg chg="mod">
          <ac:chgData name="Sam Fraser" userId="4457c597-d5dd-442e-9f6f-e9b83364fc4b" providerId="ADAL" clId="{CDCAF934-0DC1-4841-9C40-A669F27E0E93}" dt="2022-04-06T12:43:19.450" v="1530" actId="1076"/>
          <ac:spMkLst>
            <pc:docMk/>
            <pc:sldMk cId="290824858" sldId="280"/>
            <ac:spMk id="4" creationId="{FEFCA81C-5095-4B0F-9A5E-A62AF612B4F4}"/>
          </ac:spMkLst>
        </pc:spChg>
      </pc:sldChg>
    </pc:docChg>
  </pc:docChgLst>
  <pc:docChgLst>
    <pc:chgData name="Anne-Sophie Wislocki" userId="0804508d-a203-4609-89c5-6761ad64e43f" providerId="ADAL" clId="{0C8A0231-77A0-4B20-97E2-0FC8207D9435}"/>
    <pc:docChg chg="custSel addSld delSld modSld sldOrd">
      <pc:chgData name="Anne-Sophie Wislocki" userId="0804508d-a203-4609-89c5-6761ad64e43f" providerId="ADAL" clId="{0C8A0231-77A0-4B20-97E2-0FC8207D9435}" dt="2022-04-07T07:41:14.747" v="1333" actId="20577"/>
      <pc:docMkLst>
        <pc:docMk/>
      </pc:docMkLst>
      <pc:sldChg chg="modSp mod modAnim">
        <pc:chgData name="Anne-Sophie Wislocki" userId="0804508d-a203-4609-89c5-6761ad64e43f" providerId="ADAL" clId="{0C8A0231-77A0-4B20-97E2-0FC8207D9435}" dt="2022-04-06T11:55:02.625" v="69" actId="20577"/>
        <pc:sldMkLst>
          <pc:docMk/>
          <pc:sldMk cId="2264847052" sldId="263"/>
        </pc:sldMkLst>
        <pc:spChg chg="mod">
          <ac:chgData name="Anne-Sophie Wislocki" userId="0804508d-a203-4609-89c5-6761ad64e43f" providerId="ADAL" clId="{0C8A0231-77A0-4B20-97E2-0FC8207D9435}" dt="2022-04-06T11:55:02.625" v="69" actId="20577"/>
          <ac:spMkLst>
            <pc:docMk/>
            <pc:sldMk cId="2264847052" sldId="263"/>
            <ac:spMk id="2" creationId="{2BB41E9C-40A0-5841-B5C2-E56D3A15DA89}"/>
          </ac:spMkLst>
        </pc:spChg>
        <pc:spChg chg="mod">
          <ac:chgData name="Anne-Sophie Wislocki" userId="0804508d-a203-4609-89c5-6761ad64e43f" providerId="ADAL" clId="{0C8A0231-77A0-4B20-97E2-0FC8207D9435}" dt="2022-04-06T11:54:50.762" v="65" actId="20577"/>
          <ac:spMkLst>
            <pc:docMk/>
            <pc:sldMk cId="2264847052" sldId="263"/>
            <ac:spMk id="3" creationId="{A469EA3B-9638-6A40-8591-7F2AEEEB1467}"/>
          </ac:spMkLst>
        </pc:spChg>
        <pc:spChg chg="mod">
          <ac:chgData name="Anne-Sophie Wislocki" userId="0804508d-a203-4609-89c5-6761ad64e43f" providerId="ADAL" clId="{0C8A0231-77A0-4B20-97E2-0FC8207D9435}" dt="2022-04-06T11:54:56.686" v="67" actId="20577"/>
          <ac:spMkLst>
            <pc:docMk/>
            <pc:sldMk cId="2264847052" sldId="263"/>
            <ac:spMk id="5" creationId="{E77E8C2C-4CD5-1245-9E5F-D9033C8BCC97}"/>
          </ac:spMkLst>
        </pc:spChg>
        <pc:spChg chg="mod">
          <ac:chgData name="Anne-Sophie Wislocki" userId="0804508d-a203-4609-89c5-6761ad64e43f" providerId="ADAL" clId="{0C8A0231-77A0-4B20-97E2-0FC8207D9435}" dt="2022-04-06T11:54:53.913" v="66" actId="20577"/>
          <ac:spMkLst>
            <pc:docMk/>
            <pc:sldMk cId="2264847052" sldId="263"/>
            <ac:spMk id="6" creationId="{F25CDC49-F2D0-CF41-B7DF-AFAC0A0A5ED7}"/>
          </ac:spMkLst>
        </pc:spChg>
        <pc:spChg chg="mod">
          <ac:chgData name="Anne-Sophie Wislocki" userId="0804508d-a203-4609-89c5-6761ad64e43f" providerId="ADAL" clId="{0C8A0231-77A0-4B20-97E2-0FC8207D9435}" dt="2022-04-06T11:54:59.389" v="68" actId="20577"/>
          <ac:spMkLst>
            <pc:docMk/>
            <pc:sldMk cId="2264847052" sldId="263"/>
            <ac:spMk id="7" creationId="{DF8B01A9-CE19-7E49-8370-EAB18E4BDACB}"/>
          </ac:spMkLst>
        </pc:spChg>
      </pc:sldChg>
      <pc:sldChg chg="modSp add mod">
        <pc:chgData name="Anne-Sophie Wislocki" userId="0804508d-a203-4609-89c5-6761ad64e43f" providerId="ADAL" clId="{0C8A0231-77A0-4B20-97E2-0FC8207D9435}" dt="2022-04-07T07:41:14.747" v="1333" actId="20577"/>
        <pc:sldMkLst>
          <pc:docMk/>
          <pc:sldMk cId="3065308144" sldId="265"/>
        </pc:sldMkLst>
        <pc:spChg chg="mod">
          <ac:chgData name="Anne-Sophie Wislocki" userId="0804508d-a203-4609-89c5-6761ad64e43f" providerId="ADAL" clId="{0C8A0231-77A0-4B20-97E2-0FC8207D9435}" dt="2022-04-07T07:38:17.517" v="1132" actId="20577"/>
          <ac:spMkLst>
            <pc:docMk/>
            <pc:sldMk cId="3065308144" sldId="265"/>
            <ac:spMk id="2" creationId="{86A476A8-E53E-8F4C-9E96-BA5A1AA97B62}"/>
          </ac:spMkLst>
        </pc:spChg>
        <pc:spChg chg="mod">
          <ac:chgData name="Anne-Sophie Wislocki" userId="0804508d-a203-4609-89c5-6761ad64e43f" providerId="ADAL" clId="{0C8A0231-77A0-4B20-97E2-0FC8207D9435}" dt="2022-04-07T07:41:14.747" v="1333" actId="20577"/>
          <ac:spMkLst>
            <pc:docMk/>
            <pc:sldMk cId="3065308144" sldId="265"/>
            <ac:spMk id="4" creationId="{6EE09A69-BEA7-7749-AF42-BAB96253D129}"/>
          </ac:spMkLst>
        </pc:spChg>
      </pc:sldChg>
      <pc:sldChg chg="modSp mod">
        <pc:chgData name="Anne-Sophie Wislocki" userId="0804508d-a203-4609-89c5-6761ad64e43f" providerId="ADAL" clId="{0C8A0231-77A0-4B20-97E2-0FC8207D9435}" dt="2022-04-06T11:40:22.361" v="36" actId="20577"/>
        <pc:sldMkLst>
          <pc:docMk/>
          <pc:sldMk cId="1838018903" sldId="267"/>
        </pc:sldMkLst>
        <pc:spChg chg="mod">
          <ac:chgData name="Anne-Sophie Wislocki" userId="0804508d-a203-4609-89c5-6761ad64e43f" providerId="ADAL" clId="{0C8A0231-77A0-4B20-97E2-0FC8207D9435}" dt="2022-04-06T11:40:22.361" v="36" actId="20577"/>
          <ac:spMkLst>
            <pc:docMk/>
            <pc:sldMk cId="1838018903" sldId="267"/>
            <ac:spMk id="4" creationId="{03D8EBA8-2560-E04A-9E64-075C7D94FD0F}"/>
          </ac:spMkLst>
        </pc:spChg>
      </pc:sldChg>
      <pc:sldChg chg="addSp delSp modSp mod modNotesTx">
        <pc:chgData name="Anne-Sophie Wislocki" userId="0804508d-a203-4609-89c5-6761ad64e43f" providerId="ADAL" clId="{0C8A0231-77A0-4B20-97E2-0FC8207D9435}" dt="2022-04-07T07:23:40.873" v="1081" actId="20577"/>
        <pc:sldMkLst>
          <pc:docMk/>
          <pc:sldMk cId="3832285151" sldId="268"/>
        </pc:sldMkLst>
        <pc:spChg chg="mod">
          <ac:chgData name="Anne-Sophie Wislocki" userId="0804508d-a203-4609-89c5-6761ad64e43f" providerId="ADAL" clId="{0C8A0231-77A0-4B20-97E2-0FC8207D9435}" dt="2022-04-07T07:23:40.873" v="1081" actId="20577"/>
          <ac:spMkLst>
            <pc:docMk/>
            <pc:sldMk cId="3832285151" sldId="268"/>
            <ac:spMk id="5" creationId="{0E8BAEA5-7A0A-8346-9968-1A5B5C4C70FB}"/>
          </ac:spMkLst>
        </pc:spChg>
        <pc:spChg chg="mod">
          <ac:chgData name="Anne-Sophie Wislocki" userId="0804508d-a203-4609-89c5-6761ad64e43f" providerId="ADAL" clId="{0C8A0231-77A0-4B20-97E2-0FC8207D9435}" dt="2022-04-06T11:57:18.923" v="84" actId="20577"/>
          <ac:spMkLst>
            <pc:docMk/>
            <pc:sldMk cId="3832285151" sldId="268"/>
            <ac:spMk id="6" creationId="{B0F7E5DB-B419-6F48-99E0-8041C5957FA6}"/>
          </ac:spMkLst>
        </pc:spChg>
        <pc:spChg chg="add del mod">
          <ac:chgData name="Anne-Sophie Wislocki" userId="0804508d-a203-4609-89c5-6761ad64e43f" providerId="ADAL" clId="{0C8A0231-77A0-4B20-97E2-0FC8207D9435}" dt="2022-04-06T12:02:08.147" v="350" actId="478"/>
          <ac:spMkLst>
            <pc:docMk/>
            <pc:sldMk cId="3832285151" sldId="268"/>
            <ac:spMk id="7" creationId="{4874194F-5DB0-4C7B-B9F9-65945AE7915F}"/>
          </ac:spMkLst>
        </pc:spChg>
        <pc:spChg chg="mod">
          <ac:chgData name="Anne-Sophie Wislocki" userId="0804508d-a203-4609-89c5-6761ad64e43f" providerId="ADAL" clId="{0C8A0231-77A0-4B20-97E2-0FC8207D9435}" dt="2022-04-06T12:02:22.739" v="352" actId="207"/>
          <ac:spMkLst>
            <pc:docMk/>
            <pc:sldMk cId="3832285151" sldId="268"/>
            <ac:spMk id="8" creationId="{77F2765A-1179-BA45-9AA0-174EB24F01AA}"/>
          </ac:spMkLst>
        </pc:spChg>
        <pc:picChg chg="mod">
          <ac:chgData name="Anne-Sophie Wislocki" userId="0804508d-a203-4609-89c5-6761ad64e43f" providerId="ADAL" clId="{0C8A0231-77A0-4B20-97E2-0FC8207D9435}" dt="2022-04-06T12:02:51.733" v="357" actId="1076"/>
          <ac:picMkLst>
            <pc:docMk/>
            <pc:sldMk cId="3832285151" sldId="268"/>
            <ac:picMk id="9" creationId="{FFBA69D2-253B-8148-AF24-2CF8E9ADE3AC}"/>
          </ac:picMkLst>
        </pc:picChg>
      </pc:sldChg>
      <pc:sldChg chg="del">
        <pc:chgData name="Anne-Sophie Wislocki" userId="0804508d-a203-4609-89c5-6761ad64e43f" providerId="ADAL" clId="{0C8A0231-77A0-4B20-97E2-0FC8207D9435}" dt="2022-04-06T11:53:52.467" v="64" actId="2696"/>
        <pc:sldMkLst>
          <pc:docMk/>
          <pc:sldMk cId="1622912931" sldId="275"/>
        </pc:sldMkLst>
      </pc:sldChg>
      <pc:sldChg chg="del">
        <pc:chgData name="Anne-Sophie Wislocki" userId="0804508d-a203-4609-89c5-6761ad64e43f" providerId="ADAL" clId="{0C8A0231-77A0-4B20-97E2-0FC8207D9435}" dt="2022-04-06T12:24:16.938" v="495" actId="2696"/>
        <pc:sldMkLst>
          <pc:docMk/>
          <pc:sldMk cId="198753511" sldId="276"/>
        </pc:sldMkLst>
      </pc:sldChg>
      <pc:sldChg chg="del">
        <pc:chgData name="Anne-Sophie Wislocki" userId="0804508d-a203-4609-89c5-6761ad64e43f" providerId="ADAL" clId="{0C8A0231-77A0-4B20-97E2-0FC8207D9435}" dt="2022-04-06T12:53:30.507" v="1070" actId="2696"/>
        <pc:sldMkLst>
          <pc:docMk/>
          <pc:sldMk cId="3754887544" sldId="277"/>
        </pc:sldMkLst>
      </pc:sldChg>
      <pc:sldChg chg="addSp modSp mod">
        <pc:chgData name="Anne-Sophie Wislocki" userId="0804508d-a203-4609-89c5-6761ad64e43f" providerId="ADAL" clId="{0C8A0231-77A0-4B20-97E2-0FC8207D9435}" dt="2022-04-07T07:23:50.904" v="1083" actId="20577"/>
        <pc:sldMkLst>
          <pc:docMk/>
          <pc:sldMk cId="1717091574" sldId="278"/>
        </pc:sldMkLst>
        <pc:spChg chg="mod">
          <ac:chgData name="Anne-Sophie Wislocki" userId="0804508d-a203-4609-89c5-6761ad64e43f" providerId="ADAL" clId="{0C8A0231-77A0-4B20-97E2-0FC8207D9435}" dt="2022-04-07T07:23:50.904" v="1083" actId="20577"/>
          <ac:spMkLst>
            <pc:docMk/>
            <pc:sldMk cId="1717091574" sldId="278"/>
            <ac:spMk id="5" creationId="{0E8BAEA5-7A0A-8346-9968-1A5B5C4C70FB}"/>
          </ac:spMkLst>
        </pc:spChg>
        <pc:spChg chg="mod">
          <ac:chgData name="Anne-Sophie Wislocki" userId="0804508d-a203-4609-89c5-6761ad64e43f" providerId="ADAL" clId="{0C8A0231-77A0-4B20-97E2-0FC8207D9435}" dt="2022-04-06T12:53:45.741" v="1071" actId="20577"/>
          <ac:spMkLst>
            <pc:docMk/>
            <pc:sldMk cId="1717091574" sldId="278"/>
            <ac:spMk id="8" creationId="{77F2765A-1179-BA45-9AA0-174EB24F01AA}"/>
          </ac:spMkLst>
        </pc:spChg>
        <pc:spChg chg="mod">
          <ac:chgData name="Anne-Sophie Wislocki" userId="0804508d-a203-4609-89c5-6761ad64e43f" providerId="ADAL" clId="{0C8A0231-77A0-4B20-97E2-0FC8207D9435}" dt="2022-04-06T12:59:02.183" v="1075"/>
          <ac:spMkLst>
            <pc:docMk/>
            <pc:sldMk cId="1717091574" sldId="278"/>
            <ac:spMk id="11" creationId="{5846B4C5-B7AA-470B-9412-A01AF0FA6B6D}"/>
          </ac:spMkLst>
        </pc:spChg>
        <pc:grpChg chg="add mod">
          <ac:chgData name="Anne-Sophie Wislocki" userId="0804508d-a203-4609-89c5-6761ad64e43f" providerId="ADAL" clId="{0C8A0231-77A0-4B20-97E2-0FC8207D9435}" dt="2022-04-06T12:59:29.253" v="1079" actId="14100"/>
          <ac:grpSpMkLst>
            <pc:docMk/>
            <pc:sldMk cId="1717091574" sldId="278"/>
            <ac:grpSpMk id="7" creationId="{9B144A96-2CF2-42FF-BB41-F589162316B6}"/>
          </ac:grpSpMkLst>
        </pc:grpChg>
        <pc:picChg chg="mod">
          <ac:chgData name="Anne-Sophie Wislocki" userId="0804508d-a203-4609-89c5-6761ad64e43f" providerId="ADAL" clId="{0C8A0231-77A0-4B20-97E2-0FC8207D9435}" dt="2022-04-06T12:59:02.183" v="1075"/>
          <ac:picMkLst>
            <pc:docMk/>
            <pc:sldMk cId="1717091574" sldId="278"/>
            <ac:picMk id="10" creationId="{7D215686-2C8A-4E8D-ADF6-4BCC4D07B81E}"/>
          </ac:picMkLst>
        </pc:picChg>
      </pc:sldChg>
      <pc:sldChg chg="modSp mod">
        <pc:chgData name="Anne-Sophie Wislocki" userId="0804508d-a203-4609-89c5-6761ad64e43f" providerId="ADAL" clId="{0C8A0231-77A0-4B20-97E2-0FC8207D9435}" dt="2022-04-07T07:23:34.064" v="1080" actId="20577"/>
        <pc:sldMkLst>
          <pc:docMk/>
          <pc:sldMk cId="290824858" sldId="280"/>
        </pc:sldMkLst>
        <pc:spChg chg="mod">
          <ac:chgData name="Anne-Sophie Wislocki" userId="0804508d-a203-4609-89c5-6761ad64e43f" providerId="ADAL" clId="{0C8A0231-77A0-4B20-97E2-0FC8207D9435}" dt="2022-04-06T11:45:05.873" v="63" actId="20577"/>
          <ac:spMkLst>
            <pc:docMk/>
            <pc:sldMk cId="290824858" sldId="280"/>
            <ac:spMk id="3" creationId="{ACA42D3B-1AAA-4A59-B192-219B2F2159FE}"/>
          </ac:spMkLst>
        </pc:spChg>
        <pc:spChg chg="mod">
          <ac:chgData name="Anne-Sophie Wislocki" userId="0804508d-a203-4609-89c5-6761ad64e43f" providerId="ADAL" clId="{0C8A0231-77A0-4B20-97E2-0FC8207D9435}" dt="2022-04-07T07:23:34.064" v="1080" actId="20577"/>
          <ac:spMkLst>
            <pc:docMk/>
            <pc:sldMk cId="290824858" sldId="280"/>
            <ac:spMk id="5" creationId="{BAB6FC24-7452-407A-9EB2-6CF8013492C4}"/>
          </ac:spMkLst>
        </pc:spChg>
      </pc:sldChg>
      <pc:sldChg chg="addSp delSp modSp add mod modNotesTx">
        <pc:chgData name="Anne-Sophie Wislocki" userId="0804508d-a203-4609-89c5-6761ad64e43f" providerId="ADAL" clId="{0C8A0231-77A0-4B20-97E2-0FC8207D9435}" dt="2022-04-07T07:23:45.379" v="1082" actId="20577"/>
        <pc:sldMkLst>
          <pc:docMk/>
          <pc:sldMk cId="3922389831" sldId="281"/>
        </pc:sldMkLst>
        <pc:spChg chg="add del mod">
          <ac:chgData name="Anne-Sophie Wislocki" userId="0804508d-a203-4609-89c5-6761ad64e43f" providerId="ADAL" clId="{0C8A0231-77A0-4B20-97E2-0FC8207D9435}" dt="2022-04-06T12:03:44.296" v="367" actId="478"/>
          <ac:spMkLst>
            <pc:docMk/>
            <pc:sldMk cId="3922389831" sldId="281"/>
            <ac:spMk id="3" creationId="{C01D298E-7163-4B26-AA47-C011CDD9A475}"/>
          </ac:spMkLst>
        </pc:spChg>
        <pc:spChg chg="mod">
          <ac:chgData name="Anne-Sophie Wislocki" userId="0804508d-a203-4609-89c5-6761ad64e43f" providerId="ADAL" clId="{0C8A0231-77A0-4B20-97E2-0FC8207D9435}" dt="2022-04-07T07:23:45.379" v="1082" actId="20577"/>
          <ac:spMkLst>
            <pc:docMk/>
            <pc:sldMk cId="3922389831" sldId="281"/>
            <ac:spMk id="5" creationId="{0E8BAEA5-7A0A-8346-9968-1A5B5C4C70FB}"/>
          </ac:spMkLst>
        </pc:spChg>
        <pc:spChg chg="del mod">
          <ac:chgData name="Anne-Sophie Wislocki" userId="0804508d-a203-4609-89c5-6761ad64e43f" providerId="ADAL" clId="{0C8A0231-77A0-4B20-97E2-0FC8207D9435}" dt="2022-04-06T12:03:01.314" v="359" actId="478"/>
          <ac:spMkLst>
            <pc:docMk/>
            <pc:sldMk cId="3922389831" sldId="281"/>
            <ac:spMk id="8" creationId="{77F2765A-1179-BA45-9AA0-174EB24F01AA}"/>
          </ac:spMkLst>
        </pc:spChg>
        <pc:picChg chg="mod">
          <ac:chgData name="Anne-Sophie Wislocki" userId="0804508d-a203-4609-89c5-6761ad64e43f" providerId="ADAL" clId="{0C8A0231-77A0-4B20-97E2-0FC8207D9435}" dt="2022-04-06T12:04:30.701" v="369" actId="1076"/>
          <ac:picMkLst>
            <pc:docMk/>
            <pc:sldMk cId="3922389831" sldId="281"/>
            <ac:picMk id="9" creationId="{FFBA69D2-253B-8148-AF24-2CF8E9ADE3AC}"/>
          </ac:picMkLst>
        </pc:picChg>
      </pc:sldChg>
      <pc:sldChg chg="modSp add mod ord modAnim modNotesTx">
        <pc:chgData name="Anne-Sophie Wislocki" userId="0804508d-a203-4609-89c5-6761ad64e43f" providerId="ADAL" clId="{0C8A0231-77A0-4B20-97E2-0FC8207D9435}" dt="2022-04-06T12:54:44.358" v="1072"/>
        <pc:sldMkLst>
          <pc:docMk/>
          <pc:sldMk cId="779576098" sldId="282"/>
        </pc:sldMkLst>
        <pc:spChg chg="mod">
          <ac:chgData name="Anne-Sophie Wislocki" userId="0804508d-a203-4609-89c5-6761ad64e43f" providerId="ADAL" clId="{0C8A0231-77A0-4B20-97E2-0FC8207D9435}" dt="2022-04-06T12:18:24.152" v="390" actId="20577"/>
          <ac:spMkLst>
            <pc:docMk/>
            <pc:sldMk cId="779576098" sldId="282"/>
            <ac:spMk id="2" creationId="{AFD8C017-7B46-B545-BF8A-3A1288904C2A}"/>
          </ac:spMkLst>
        </pc:spChg>
        <pc:spChg chg="mod">
          <ac:chgData name="Anne-Sophie Wislocki" userId="0804508d-a203-4609-89c5-6761ad64e43f" providerId="ADAL" clId="{0C8A0231-77A0-4B20-97E2-0FC8207D9435}" dt="2022-04-06T12:20:18.954" v="476" actId="20577"/>
          <ac:spMkLst>
            <pc:docMk/>
            <pc:sldMk cId="779576098" sldId="282"/>
            <ac:spMk id="3" creationId="{05938208-4815-4FBF-802F-68F938A4953C}"/>
          </ac:spMkLst>
        </pc:spChg>
        <pc:spChg chg="mod">
          <ac:chgData name="Anne-Sophie Wislocki" userId="0804508d-a203-4609-89c5-6761ad64e43f" providerId="ADAL" clId="{0C8A0231-77A0-4B20-97E2-0FC8207D9435}" dt="2022-04-06T12:20:49.183" v="494" actId="20577"/>
          <ac:spMkLst>
            <pc:docMk/>
            <pc:sldMk cId="779576098" sldId="282"/>
            <ac:spMk id="10" creationId="{6ADCC39C-AA5F-4757-9D7B-F6FD8FB682A8}"/>
          </ac:spMkLst>
        </pc:spChg>
      </pc:sldChg>
      <pc:sldChg chg="modSp add mod modAnim modNotesTx">
        <pc:chgData name="Anne-Sophie Wislocki" userId="0804508d-a203-4609-89c5-6761ad64e43f" providerId="ADAL" clId="{0C8A0231-77A0-4B20-97E2-0FC8207D9435}" dt="2022-04-06T12:54:59.360" v="1074"/>
        <pc:sldMkLst>
          <pc:docMk/>
          <pc:sldMk cId="1373341795" sldId="283"/>
        </pc:sldMkLst>
        <pc:spChg chg="mod">
          <ac:chgData name="Anne-Sophie Wislocki" userId="0804508d-a203-4609-89c5-6761ad64e43f" providerId="ADAL" clId="{0C8A0231-77A0-4B20-97E2-0FC8207D9435}" dt="2022-04-06T12:37:19.489" v="519" actId="20577"/>
          <ac:spMkLst>
            <pc:docMk/>
            <pc:sldMk cId="1373341795" sldId="283"/>
            <ac:spMk id="2" creationId="{AFD8C017-7B46-B545-BF8A-3A1288904C2A}"/>
          </ac:spMkLst>
        </pc:spChg>
        <pc:spChg chg="mod">
          <ac:chgData name="Anne-Sophie Wislocki" userId="0804508d-a203-4609-89c5-6761ad64e43f" providerId="ADAL" clId="{0C8A0231-77A0-4B20-97E2-0FC8207D9435}" dt="2022-04-06T12:53:14.260" v="1068" actId="20577"/>
          <ac:spMkLst>
            <pc:docMk/>
            <pc:sldMk cId="1373341795" sldId="283"/>
            <ac:spMk id="3" creationId="{05938208-4815-4FBF-802F-68F938A4953C}"/>
          </ac:spMkLst>
        </pc:spChg>
        <pc:spChg chg="mod">
          <ac:chgData name="Anne-Sophie Wislocki" userId="0804508d-a203-4609-89c5-6761ad64e43f" providerId="ADAL" clId="{0C8A0231-77A0-4B20-97E2-0FC8207D9435}" dt="2022-04-06T12:53:20.134" v="1069" actId="14100"/>
          <ac:spMkLst>
            <pc:docMk/>
            <pc:sldMk cId="1373341795" sldId="283"/>
            <ac:spMk id="9" creationId="{F4C2DC8B-BDED-E446-8E0A-21E6FC5E8C46}"/>
          </ac:spMkLst>
        </pc:spChg>
        <pc:spChg chg="mod">
          <ac:chgData name="Anne-Sophie Wislocki" userId="0804508d-a203-4609-89c5-6761ad64e43f" providerId="ADAL" clId="{0C8A0231-77A0-4B20-97E2-0FC8207D9435}" dt="2022-04-06T12:52:20.465" v="1008" actId="255"/>
          <ac:spMkLst>
            <pc:docMk/>
            <pc:sldMk cId="1373341795" sldId="283"/>
            <ac:spMk id="10" creationId="{6ADCC39C-AA5F-4757-9D7B-F6FD8FB682A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44D76-A363-B04D-B52E-44BCAE03911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21B04-620E-D240-A23F-421B4735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2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21B04-620E-D240-A23F-421B473529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75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European Pillar of Social Rights – 20 principles, three chapters: equal opportunities, fair working conditions, social protection</a:t>
            </a:r>
          </a:p>
          <a:p>
            <a:r>
              <a:rPr lang="en-GB"/>
              <a:t>Action Plan + 3 Headline targets (skills, employment, poverty)</a:t>
            </a:r>
          </a:p>
          <a:p>
            <a:r>
              <a:rPr lang="en-GB"/>
              <a:t>Monitoring through the JER </a:t>
            </a:r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21B04-620E-D240-A23F-421B473529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79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LTC in a “focus box” – addressed mainly in view of improving labour market participation of women, not as a right + working conditions not addressed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Child poverty also in a “focus box” – focus on poverty levels and ECEC, no look at specific groups, such as children with migrant background or minorities – Child Guarantee mentioned, but no assessment yet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NEETs/ young people in both documents – numbers </a:t>
            </a:r>
            <a:r>
              <a:rPr lang="en-GB" err="1"/>
              <a:t>rised</a:t>
            </a:r>
            <a:r>
              <a:rPr lang="en-GB"/>
              <a:t> for the first time in 6 years – migrant background and young women particularly affected – strengthened Youth Guarantee, not a strong focus on outreach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Poverty overall, analysed on basis of AROPE indicators – poverty levels have broadly stayed stable in 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21B04-620E-D240-A23F-421B473529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41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https://jamboard.google.com/d/1YFo8TeAm0fW3MmCZcnHDaSdchWyMjJ1c7KSNey2SOOY/edit?usp=sharing</a:t>
            </a:r>
          </a:p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21B04-620E-D240-A23F-421B473529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86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21B04-620E-D240-A23F-421B473529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8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21B04-620E-D240-A23F-421B473529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33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21B04-620E-D240-A23F-421B473529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78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62BFA2A-CAC9-5F4B-9BE4-A5C5878A3F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15052"/>
          <a:stretch/>
        </p:blipFill>
        <p:spPr>
          <a:xfrm>
            <a:off x="0" y="5672866"/>
            <a:ext cx="9144000" cy="118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9759"/>
            <a:ext cx="7772400" cy="1965643"/>
          </a:xfrm>
        </p:spPr>
        <p:txBody>
          <a:bodyPr anchor="b"/>
          <a:lstStyle>
            <a:lvl1pPr algn="ctr">
              <a:defRPr sz="6000" b="0">
                <a:solidFill>
                  <a:srgbClr val="0096C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47478"/>
            <a:ext cx="6858000" cy="125444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DD696B-F112-A943-B83A-453D5BE66A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03680" y="842587"/>
            <a:ext cx="6136640" cy="4829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B3A7AE-48BD-374C-9781-FEA46CA0C7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5800" y="5941788"/>
            <a:ext cx="398272" cy="2844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6137CB4-FAB1-B145-8153-912E9E79CAF8}"/>
              </a:ext>
            </a:extLst>
          </p:cNvPr>
          <p:cNvSpPr txBox="1"/>
          <p:nvPr userDrawn="1"/>
        </p:nvSpPr>
        <p:spPr>
          <a:xfrm>
            <a:off x="609600" y="5754146"/>
            <a:ext cx="7924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</a:rPr>
              <a:t>         </a:t>
            </a:r>
            <a:r>
              <a:rPr lang="en-US" sz="1000" b="0" i="0" u="none" strike="noStrike" kern="1200" baseline="0" err="1">
                <a:solidFill>
                  <a:schemeClr val="bg1"/>
                </a:solidFill>
                <a:latin typeface="Calibri" panose="020F0502020204030204" pitchFamily="34" charset="0"/>
              </a:rPr>
              <a:t>Eurodiaconia</a:t>
            </a:r>
            <a:r>
              <a:rPr lang="en-US" sz="10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</a:rPr>
              <a:t> is a federation of social and health care </a:t>
            </a:r>
            <a:r>
              <a:rPr lang="en-US" sz="1000" b="0" i="0" u="none" strike="noStrike" kern="1200" baseline="0" err="1">
                <a:solidFill>
                  <a:schemeClr val="bg1"/>
                </a:solidFill>
                <a:latin typeface="Calibri" panose="020F0502020204030204" pitchFamily="34" charset="0"/>
              </a:rPr>
              <a:t>organisations</a:t>
            </a:r>
            <a:r>
              <a:rPr lang="en-US" sz="10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</a:rPr>
              <a:t> founded in the Christian faith and promoting social justice.</a:t>
            </a:r>
          </a:p>
          <a:p>
            <a:pPr rtl="0"/>
            <a:r>
              <a:rPr lang="en-US" sz="10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</a:rPr>
              <a:t>                 </a:t>
            </a:r>
            <a:r>
              <a:rPr lang="en-US" sz="1000" b="0" i="0" u="none" strike="noStrike" kern="1200" baseline="0" err="1">
                <a:solidFill>
                  <a:schemeClr val="bg1"/>
                </a:solidFill>
                <a:latin typeface="Calibri" panose="020F0502020204030204" pitchFamily="34" charset="0"/>
              </a:rPr>
              <a:t>Eurodiaconia</a:t>
            </a:r>
            <a:r>
              <a:rPr lang="en-US" sz="10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</a:rPr>
              <a:t> is a registered </a:t>
            </a:r>
            <a:r>
              <a:rPr lang="en-US" sz="1000" b="0" i="0" u="none" strike="noStrike" kern="1200" baseline="0" err="1">
                <a:solidFill>
                  <a:schemeClr val="bg1"/>
                </a:solidFill>
                <a:latin typeface="Calibri" panose="020F0502020204030204" pitchFamily="34" charset="0"/>
              </a:rPr>
              <a:t>aisbl</a:t>
            </a:r>
            <a:r>
              <a:rPr lang="en-US" sz="10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</a:rPr>
              <a:t> in Belgium. This publication has received financial support from the European Union </a:t>
            </a:r>
            <a:r>
              <a:rPr lang="en-US" sz="1000" b="0" i="0" u="none" strike="noStrike" kern="1200" baseline="0" err="1">
                <a:solidFill>
                  <a:schemeClr val="bg1"/>
                </a:solidFill>
                <a:latin typeface="Calibri" panose="020F0502020204030204" pitchFamily="34" charset="0"/>
              </a:rPr>
              <a:t>Programme</a:t>
            </a:r>
            <a:r>
              <a:rPr lang="en-US" sz="10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</a:rPr>
              <a:t> for Employment and Social Innovation “</a:t>
            </a:r>
            <a:r>
              <a:rPr lang="en-US" sz="1000" b="0" i="0" u="none" strike="noStrike" kern="1200" baseline="0" err="1">
                <a:solidFill>
                  <a:schemeClr val="bg1"/>
                </a:solidFill>
                <a:latin typeface="Calibri" panose="020F0502020204030204" pitchFamily="34" charset="0"/>
              </a:rPr>
              <a:t>EaSI</a:t>
            </a:r>
            <a:r>
              <a:rPr lang="en-US" sz="10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</a:rPr>
              <a:t>” (2014-2020). For further information, please consult: </a:t>
            </a:r>
            <a:r>
              <a:rPr lang="en-US" sz="1000" b="0" i="0" u="sng" strike="noStrike" kern="1200" baseline="0">
                <a:solidFill>
                  <a:schemeClr val="bg1"/>
                </a:solidFill>
                <a:latin typeface="Calibri" panose="020F0502020204030204" pitchFamily="34" charset="0"/>
              </a:rPr>
              <a:t>http://</a:t>
            </a:r>
            <a:r>
              <a:rPr lang="en-US" sz="1000" b="0" i="0" u="sng" strike="noStrike" kern="1200" baseline="0" err="1">
                <a:solidFill>
                  <a:schemeClr val="bg1"/>
                </a:solidFill>
                <a:latin typeface="Calibri" panose="020F0502020204030204" pitchFamily="34" charset="0"/>
              </a:rPr>
              <a:t>ec.europa.eu</a:t>
            </a:r>
            <a:r>
              <a:rPr lang="en-US" sz="1000" b="0" i="0" u="sng" strike="noStrike" kern="1200" baseline="0">
                <a:solidFill>
                  <a:schemeClr val="bg1"/>
                </a:solidFill>
                <a:latin typeface="Calibri" panose="020F0502020204030204" pitchFamily="34" charset="0"/>
              </a:rPr>
              <a:t>/social/</a:t>
            </a:r>
            <a:r>
              <a:rPr lang="en-US" sz="1000" b="0" i="0" u="sng" strike="noStrike" kern="1200" baseline="0" err="1">
                <a:solidFill>
                  <a:schemeClr val="bg1"/>
                </a:solidFill>
                <a:latin typeface="Calibri" panose="020F0502020204030204" pitchFamily="34" charset="0"/>
              </a:rPr>
              <a:t>easi</a:t>
            </a:r>
            <a:r>
              <a:rPr lang="en-US" sz="10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</a:rPr>
              <a:t>. The information contained in this publication does not necessarily reflect the position or opinion of the European Commission.</a:t>
            </a:r>
          </a:p>
          <a:p>
            <a:pPr rtl="0"/>
            <a:r>
              <a:rPr lang="en-US" sz="10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</a:rPr>
              <a:t>Copyright © 2019 </a:t>
            </a:r>
            <a:r>
              <a:rPr lang="en-US" sz="1000" b="0" i="0" u="none" strike="noStrike" kern="1200" baseline="0" err="1">
                <a:solidFill>
                  <a:schemeClr val="bg1"/>
                </a:solidFill>
                <a:latin typeface="Calibri" panose="020F0502020204030204" pitchFamily="34" charset="0"/>
              </a:rPr>
              <a:t>Eurodiaconia</a:t>
            </a:r>
            <a:r>
              <a:rPr lang="en-US" sz="10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</a:rPr>
              <a:t> All rights reserved.</a:t>
            </a:r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44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967C86-EC31-A841-A277-1342A0910E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45" r="4546"/>
          <a:stretch/>
        </p:blipFill>
        <p:spPr>
          <a:xfrm>
            <a:off x="0" y="1769587"/>
            <a:ext cx="9144000" cy="47087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0F8035-5C84-6C41-9349-0B5C481FC5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67520"/>
          <a:stretch/>
        </p:blipFill>
        <p:spPr>
          <a:xfrm>
            <a:off x="0" y="6270641"/>
            <a:ext cx="9144000" cy="59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D64B84-FE35-E14B-BF4D-78C6B5BB1A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39390" y="6469343"/>
            <a:ext cx="2396280" cy="1885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B86897-3A87-F749-AFB6-7FD39AD2B2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20482" b="-544"/>
          <a:stretch/>
        </p:blipFill>
        <p:spPr>
          <a:xfrm>
            <a:off x="0" y="0"/>
            <a:ext cx="9144000" cy="19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950719"/>
            <a:ext cx="3700282" cy="4226243"/>
          </a:xfrm>
        </p:spPr>
        <p:txBody>
          <a:bodyPr anchor="ctr" anchorCtr="0"/>
          <a:lstStyle>
            <a:lvl1pPr>
              <a:buClr>
                <a:srgbClr val="0096CE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96CE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96CE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96CE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96CE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5520" y="1950719"/>
            <a:ext cx="3719830" cy="4226243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CB21447-C0C7-6A40-B728-5E81FF4DD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416687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General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3478310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46830E-7644-974E-9EB9-9E2BA146D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52929"/>
            <a:ext cx="9144000" cy="4999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0F8035-5C84-6C41-9349-0B5C481FC5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67520"/>
          <a:stretch/>
        </p:blipFill>
        <p:spPr>
          <a:xfrm>
            <a:off x="0" y="6270641"/>
            <a:ext cx="9144000" cy="59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D64B84-FE35-E14B-BF4D-78C6B5BB1A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39390" y="6469343"/>
            <a:ext cx="2396280" cy="1885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B86897-3A87-F749-AFB6-7FD39AD2B2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20482" b="-544"/>
          <a:stretch/>
        </p:blipFill>
        <p:spPr>
          <a:xfrm>
            <a:off x="0" y="0"/>
            <a:ext cx="9144000" cy="19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950719"/>
            <a:ext cx="3700282" cy="1789177"/>
          </a:xfrm>
        </p:spPr>
        <p:txBody>
          <a:bodyPr anchor="ctr" anchorCtr="0">
            <a:normAutofit/>
          </a:bodyPr>
          <a:lstStyle>
            <a:lvl1pPr marL="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9144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CB21447-C0C7-6A40-B728-5E81FF4DD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416687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General presentation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26D01B2-C731-4F4C-B329-5EF89D5B699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8651" y="4142233"/>
            <a:ext cx="3700282" cy="1920168"/>
          </a:xfrm>
        </p:spPr>
        <p:txBody>
          <a:bodyPr anchor="ctr" anchorCtr="0">
            <a:normAutofit/>
          </a:bodyPr>
          <a:lstStyle>
            <a:lvl1pPr marL="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9144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66AFC54-1AE1-9248-A266-C54A8D1E70E8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795520" y="1957438"/>
            <a:ext cx="3700282" cy="1789177"/>
          </a:xfrm>
        </p:spPr>
        <p:txBody>
          <a:bodyPr anchor="ctr" anchorCtr="0">
            <a:normAutofit/>
          </a:bodyPr>
          <a:lstStyle>
            <a:lvl1pPr marL="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9144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A86DE91-A159-EE40-BB3A-A54099C8A0EA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795520" y="4148952"/>
            <a:ext cx="3700282" cy="1920168"/>
          </a:xfrm>
        </p:spPr>
        <p:txBody>
          <a:bodyPr anchor="ctr" anchorCtr="0">
            <a:normAutofit/>
          </a:bodyPr>
          <a:lstStyle>
            <a:lvl1pPr marL="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9144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8890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64BCE5-63E4-B740-BC67-BC7685487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15269"/>
            <a:ext cx="9144000" cy="4999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0F8035-5C84-6C41-9349-0B5C481FC5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67520"/>
          <a:stretch/>
        </p:blipFill>
        <p:spPr>
          <a:xfrm>
            <a:off x="0" y="6270641"/>
            <a:ext cx="9144000" cy="59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D64B84-FE35-E14B-BF4D-78C6B5BB1A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39390" y="6469343"/>
            <a:ext cx="2396280" cy="1885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B86897-3A87-F749-AFB6-7FD39AD2B2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20482" b="-544"/>
          <a:stretch/>
        </p:blipFill>
        <p:spPr>
          <a:xfrm>
            <a:off x="0" y="0"/>
            <a:ext cx="9144000" cy="19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950719"/>
            <a:ext cx="3700282" cy="1854799"/>
          </a:xfrm>
        </p:spPr>
        <p:txBody>
          <a:bodyPr anchor="ctr" anchorCtr="0">
            <a:normAutofit/>
          </a:bodyPr>
          <a:lstStyle>
            <a:lvl1pPr marL="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9144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CB21447-C0C7-6A40-B728-5E81FF4DD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416687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General presentation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26D01B2-C731-4F4C-B329-5EF89D5B699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8651" y="4207601"/>
            <a:ext cx="3700282" cy="1854799"/>
          </a:xfrm>
        </p:spPr>
        <p:txBody>
          <a:bodyPr anchor="ctr" anchorCtr="0">
            <a:normAutofit/>
          </a:bodyPr>
          <a:lstStyle>
            <a:lvl1pPr marL="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9144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BB9EE31-3FA8-134D-93AF-7AA6D15273D1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795520" y="1950720"/>
            <a:ext cx="3700282" cy="1088316"/>
          </a:xfrm>
        </p:spPr>
        <p:txBody>
          <a:bodyPr anchor="ctr" anchorCtr="0">
            <a:normAutofit/>
          </a:bodyPr>
          <a:lstStyle>
            <a:lvl1pPr marL="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9144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6C91EDB-B908-BB4B-9CFB-58D245C22F48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795520" y="3437119"/>
            <a:ext cx="3700282" cy="1217185"/>
          </a:xfrm>
        </p:spPr>
        <p:txBody>
          <a:bodyPr anchor="ctr" anchorCtr="0">
            <a:normAutofit/>
          </a:bodyPr>
          <a:lstStyle>
            <a:lvl1pPr marL="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9144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3C8E24A-C75C-0744-9661-F7175E2697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795520" y="4974084"/>
            <a:ext cx="3700282" cy="1088316"/>
          </a:xfrm>
        </p:spPr>
        <p:txBody>
          <a:bodyPr anchor="ctr" anchorCtr="0">
            <a:normAutofit/>
          </a:bodyPr>
          <a:lstStyle>
            <a:lvl1pPr marL="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9144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8653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E7847E-8124-4446-9B98-77C6216281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416687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General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78685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90C403-9106-0F41-9528-EBB0DE92EA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b="67521"/>
          <a:stretch/>
        </p:blipFill>
        <p:spPr>
          <a:xfrm>
            <a:off x="0" y="6270641"/>
            <a:ext cx="9144000" cy="594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182D43-13D5-3043-B33D-F06FC47BFD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39390" y="6469343"/>
            <a:ext cx="2396280" cy="188596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ED44BDC-88A3-C946-A869-4E045B706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416687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General presentation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0CFDF1B-DBAF-8C47-9501-959088E74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596859"/>
            <a:ext cx="3719830" cy="5145573"/>
          </a:xfrm>
          <a:solidFill>
            <a:schemeClr val="bg1">
              <a:alpha val="70000"/>
            </a:schemeClr>
          </a:solidFill>
        </p:spPr>
        <p:txBody>
          <a:bodyPr anchor="ctr" anchorCtr="0"/>
          <a:lstStyle>
            <a:lvl1pPr marL="0" indent="0">
              <a:lnSpc>
                <a:spcPct val="150000"/>
              </a:lnSpc>
              <a:buNone/>
              <a:defRPr sz="1600" b="0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650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9422AB3-C49D-0040-A88D-7701E76CD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416687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General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6415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0"/>
          <a:lstStyle>
            <a:lvl1pPr marL="228600" indent="-228600">
              <a:buClr>
                <a:srgbClr val="0096CE"/>
              </a:buClr>
              <a:buFont typeface="Wingdings" pitchFamily="2" charset="2"/>
              <a:buChar char="§"/>
              <a:defRPr/>
            </a:lvl1pPr>
            <a:lvl2pPr marL="685800" indent="-228600">
              <a:buClr>
                <a:srgbClr val="0096CE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96CE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96CE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96CE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1C28385-4BF1-3F40-BB25-05EA9D85D4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416687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General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2191326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rgbClr val="0096C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7940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50719"/>
            <a:ext cx="3886200" cy="4226243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950719"/>
            <a:ext cx="3886200" cy="4226243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CB21447-C0C7-6A40-B728-5E81FF4DD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416687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General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354680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34993F-C9AA-BD4A-84F1-BD3DE961CE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43" t="-27" r="4545" b="27"/>
          <a:stretch/>
        </p:blipFill>
        <p:spPr>
          <a:xfrm>
            <a:off x="0" y="1753200"/>
            <a:ext cx="9144000" cy="47087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0F8035-5C84-6C41-9349-0B5C481FC5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67520"/>
          <a:stretch/>
        </p:blipFill>
        <p:spPr>
          <a:xfrm>
            <a:off x="0" y="6270641"/>
            <a:ext cx="9144000" cy="59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D64B84-FE35-E14B-BF4D-78C6B5BB1A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39390" y="6469343"/>
            <a:ext cx="2396280" cy="1885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B86897-3A87-F749-AFB6-7FD39AD2B2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20482" b="-544"/>
          <a:stretch/>
        </p:blipFill>
        <p:spPr>
          <a:xfrm>
            <a:off x="0" y="0"/>
            <a:ext cx="9144000" cy="19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950719"/>
            <a:ext cx="3700282" cy="4226243"/>
          </a:xfrm>
        </p:spPr>
        <p:txBody>
          <a:bodyPr anchor="ctr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5520" y="1950719"/>
            <a:ext cx="3719830" cy="4226243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CB21447-C0C7-6A40-B728-5E81FF4DD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416687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General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1933290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B8D07E-ED9D-F749-99EB-8961CE22BE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45" r="4546"/>
          <a:stretch/>
        </p:blipFill>
        <p:spPr>
          <a:xfrm>
            <a:off x="0" y="1755284"/>
            <a:ext cx="9144000" cy="47087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0F8035-5C84-6C41-9349-0B5C481FC5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67520"/>
          <a:stretch/>
        </p:blipFill>
        <p:spPr>
          <a:xfrm>
            <a:off x="0" y="6270641"/>
            <a:ext cx="9144000" cy="59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D64B84-FE35-E14B-BF4D-78C6B5BB1A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39390" y="6469343"/>
            <a:ext cx="2396280" cy="1885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B86897-3A87-F749-AFB6-7FD39AD2B2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20482" b="-544"/>
          <a:stretch/>
        </p:blipFill>
        <p:spPr>
          <a:xfrm>
            <a:off x="0" y="0"/>
            <a:ext cx="9144000" cy="19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950719"/>
            <a:ext cx="3700282" cy="4226243"/>
          </a:xfrm>
        </p:spPr>
        <p:txBody>
          <a:bodyPr anchor="ctr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5520" y="1950719"/>
            <a:ext cx="3719830" cy="4226243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CB21447-C0C7-6A40-B728-5E81FF4DD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416687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General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3119808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2479AD-6B3E-EE45-A380-67BCE318D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45" r="4546"/>
          <a:stretch/>
        </p:blipFill>
        <p:spPr>
          <a:xfrm>
            <a:off x="0" y="1762162"/>
            <a:ext cx="9144000" cy="47087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0F8035-5C84-6C41-9349-0B5C481FC5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67520"/>
          <a:stretch/>
        </p:blipFill>
        <p:spPr>
          <a:xfrm>
            <a:off x="0" y="6270641"/>
            <a:ext cx="9144000" cy="59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D64B84-FE35-E14B-BF4D-78C6B5BB1A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39390" y="6469343"/>
            <a:ext cx="2396280" cy="1885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B86897-3A87-F749-AFB6-7FD39AD2B2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20482" b="-544"/>
          <a:stretch/>
        </p:blipFill>
        <p:spPr>
          <a:xfrm>
            <a:off x="0" y="0"/>
            <a:ext cx="9144000" cy="19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950719"/>
            <a:ext cx="3700282" cy="4226243"/>
          </a:xfrm>
        </p:spPr>
        <p:txBody>
          <a:bodyPr anchor="ctr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5520" y="1950719"/>
            <a:ext cx="3719830" cy="4226243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CB21447-C0C7-6A40-B728-5E81FF4DD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416687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General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71019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04C443-9D70-6045-9768-C7BA3A809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45" r="4546"/>
          <a:stretch/>
        </p:blipFill>
        <p:spPr>
          <a:xfrm>
            <a:off x="0" y="1762157"/>
            <a:ext cx="9144000" cy="47087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0F8035-5C84-6C41-9349-0B5C481FC5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67520"/>
          <a:stretch/>
        </p:blipFill>
        <p:spPr>
          <a:xfrm>
            <a:off x="0" y="6270641"/>
            <a:ext cx="9144000" cy="59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D64B84-FE35-E14B-BF4D-78C6B5BB1A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39390" y="6469343"/>
            <a:ext cx="2396280" cy="1885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B86897-3A87-F749-AFB6-7FD39AD2B2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20482" b="-544"/>
          <a:stretch/>
        </p:blipFill>
        <p:spPr>
          <a:xfrm>
            <a:off x="0" y="0"/>
            <a:ext cx="9144000" cy="19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950719"/>
            <a:ext cx="3700282" cy="4226243"/>
          </a:xfrm>
        </p:spPr>
        <p:txBody>
          <a:bodyPr anchor="ctr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5520" y="1950719"/>
            <a:ext cx="3719830" cy="4226243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CB21447-C0C7-6A40-B728-5E81FF4DD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416687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General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392799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5CB0FD-93C2-774D-BE49-408EAD53E8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45" r="4546"/>
          <a:stretch/>
        </p:blipFill>
        <p:spPr>
          <a:xfrm>
            <a:off x="0" y="1775913"/>
            <a:ext cx="9144000" cy="47087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0F8035-5C84-6C41-9349-0B5C481FC5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67520"/>
          <a:stretch/>
        </p:blipFill>
        <p:spPr>
          <a:xfrm>
            <a:off x="0" y="6270641"/>
            <a:ext cx="9144000" cy="59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D64B84-FE35-E14B-BF4D-78C6B5BB1A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39390" y="6469343"/>
            <a:ext cx="2396280" cy="1885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B86897-3A87-F749-AFB6-7FD39AD2B2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20482" b="-544"/>
          <a:stretch/>
        </p:blipFill>
        <p:spPr>
          <a:xfrm>
            <a:off x="0" y="0"/>
            <a:ext cx="9144000" cy="19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950719"/>
            <a:ext cx="3700282" cy="4226243"/>
          </a:xfrm>
        </p:spPr>
        <p:txBody>
          <a:bodyPr anchor="ctr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5520" y="1950719"/>
            <a:ext cx="3719830" cy="4226243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CB21447-C0C7-6A40-B728-5E81FF4DD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416687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General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75707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3FC85ED-7CDA-B340-A175-8F4363CAEF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/>
          <a:srcRect t="1" b="67521"/>
          <a:stretch/>
        </p:blipFill>
        <p:spPr>
          <a:xfrm>
            <a:off x="0" y="6270641"/>
            <a:ext cx="9144000" cy="59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BC4E44-278A-9D48-9313-EA46E3C954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/>
          <a:srcRect t="20496" b="-557"/>
          <a:stretch/>
        </p:blipFill>
        <p:spPr>
          <a:xfrm>
            <a:off x="0" y="0"/>
            <a:ext cx="9144000" cy="1944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135415"/>
            <a:ext cx="7886700" cy="40415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418962-E2D0-6C4D-A2F1-A3919A2D218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139390" y="6469343"/>
            <a:ext cx="2396280" cy="188596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2D0EB92-88EF-394E-9AE8-86A1A917D9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416687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General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71525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9" r:id="rId10"/>
    <p:sldLayoutId id="2147483678" r:id="rId11"/>
    <p:sldLayoutId id="2147483677" r:id="rId12"/>
    <p:sldLayoutId id="2147483666" r:id="rId13"/>
    <p:sldLayoutId id="2147483667" r:id="rId14"/>
    <p:sldLayoutId id="2147483670" r:id="rId1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bg1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6CE"/>
        </a:buClr>
        <a:buFont typeface="Wingdings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6CE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6CE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6CE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6CE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hyperlink" Target="http://www.eurodiaconia.org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do.com/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web/european-pillar-of-social-right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hyperlink" Target="https://ec.europa.eu/eurostat/web/european-pillar-of-social-rights/indicators/social-scoreboard-indicator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slido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C797F-2BCC-B447-BCDD-76A5928F4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640" y="1889759"/>
            <a:ext cx="8554720" cy="2854961"/>
          </a:xfrm>
        </p:spPr>
        <p:txBody>
          <a:bodyPr>
            <a:noAutofit/>
          </a:bodyPr>
          <a:lstStyle/>
          <a:p>
            <a:r>
              <a:rPr lang="en-SE" sz="4400"/>
              <a:t>European Pillar of Social Rights</a:t>
            </a:r>
            <a:br>
              <a:rPr lang="de-DE" sz="4400"/>
            </a:br>
            <a:br>
              <a:rPr lang="de-DE" sz="4400"/>
            </a:br>
            <a:r>
              <a:rPr lang="en-SE" sz="3600"/>
              <a:t>What does it mean for diaconal organisations and how to get involved?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3589217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8C017-7B46-B545-BF8A-3A1288904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/>
              <a:t>The Social </a:t>
            </a:r>
            <a:r>
              <a:rPr lang="en-GB"/>
              <a:t>Pillar Action Plan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4C2DC8B-BDED-E446-8E0A-21E6FC5E8C4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br>
              <a:rPr lang="en-GB"/>
            </a:br>
            <a:r>
              <a:rPr lang="en-GB"/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938208-4815-4FBF-802F-68F938A4953C}"/>
              </a:ext>
            </a:extLst>
          </p:cNvPr>
          <p:cNvSpPr txBox="1"/>
          <p:nvPr/>
        </p:nvSpPr>
        <p:spPr>
          <a:xfrm>
            <a:off x="196275" y="2274838"/>
            <a:ext cx="42383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/>
          </a:p>
          <a:p>
            <a:pPr algn="ctr"/>
            <a:endParaRPr lang="en-US" sz="2800" b="1"/>
          </a:p>
          <a:p>
            <a:pPr algn="ctr"/>
            <a:r>
              <a:rPr lang="en-US" sz="2800" b="1"/>
              <a:t>Marcello </a:t>
            </a:r>
            <a:r>
              <a:rPr lang="en-US" sz="2800" b="1" err="1"/>
              <a:t>Ranucci</a:t>
            </a:r>
            <a:endParaRPr lang="en-US" sz="2800" b="1"/>
          </a:p>
          <a:p>
            <a:pPr algn="ctr"/>
            <a:r>
              <a:rPr lang="en-US" sz="2400"/>
              <a:t>DG EMPL</a:t>
            </a:r>
          </a:p>
          <a:p>
            <a:pPr algn="ctr"/>
            <a:r>
              <a:rPr lang="en-US" sz="2400"/>
              <a:t>European Commission</a:t>
            </a:r>
          </a:p>
          <a:p>
            <a:pPr algn="ctr"/>
            <a:endParaRPr lang="en-US" sz="2400"/>
          </a:p>
          <a:p>
            <a:pPr algn="ctr"/>
            <a:endParaRPr lang="en-US" sz="2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DCC39C-AA5F-4757-9D7B-F6FD8FB682A8}"/>
              </a:ext>
            </a:extLst>
          </p:cNvPr>
          <p:cNvSpPr txBox="1"/>
          <p:nvPr/>
        </p:nvSpPr>
        <p:spPr>
          <a:xfrm>
            <a:off x="4905697" y="2274838"/>
            <a:ext cx="39705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>
              <a:latin typeface="+mn-lt"/>
            </a:endParaRPr>
          </a:p>
          <a:p>
            <a:pPr algn="ctr"/>
            <a:endParaRPr lang="en-US" sz="4000" b="1"/>
          </a:p>
          <a:p>
            <a:pPr algn="ctr"/>
            <a:r>
              <a:rPr lang="en-US" sz="4000" b="1">
                <a:latin typeface="+mn-lt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77957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8C017-7B46-B545-BF8A-3A1288904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/>
              <a:t>The </a:t>
            </a:r>
            <a:r>
              <a:rPr lang="en-GB"/>
              <a:t>way forward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4C2DC8B-BDED-E446-8E0A-21E6FC5E8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5520" y="1950719"/>
            <a:ext cx="4073272" cy="4226243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GB"/>
            </a:br>
            <a:r>
              <a:rPr lang="en-GB"/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938208-4815-4FBF-802F-68F938A4953C}"/>
              </a:ext>
            </a:extLst>
          </p:cNvPr>
          <p:cNvSpPr txBox="1"/>
          <p:nvPr/>
        </p:nvSpPr>
        <p:spPr>
          <a:xfrm>
            <a:off x="110178" y="2044019"/>
            <a:ext cx="423830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What can you do?</a:t>
            </a:r>
          </a:p>
          <a:p>
            <a:pPr algn="ctr"/>
            <a:endParaRPr lang="en-US" sz="2400" b="1"/>
          </a:p>
          <a:p>
            <a:pPr marL="342900" indent="-342900" algn="ctr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/>
              <a:t>Identify the key principles on which action is needed in your country</a:t>
            </a:r>
          </a:p>
          <a:p>
            <a:pPr marL="342900" indent="-342900" algn="ctr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/>
              <a:t>Use the Pillar principles to pressure your governments to act</a:t>
            </a:r>
            <a:r>
              <a:rPr lang="en-US" sz="2000" b="1"/>
              <a:t> </a:t>
            </a:r>
          </a:p>
          <a:p>
            <a:pPr marL="342900" indent="-342900" algn="ctr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/>
              <a:t>Ask your government to set up a national coordination mechanism and to be part of it</a:t>
            </a:r>
          </a:p>
          <a:p>
            <a:pPr marL="342900" indent="-342900" algn="ctr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/>
              <a:t>Share information and analysis with </a:t>
            </a:r>
            <a:r>
              <a:rPr lang="en-US" sz="2000" err="1"/>
              <a:t>Eurodiaconia</a:t>
            </a:r>
            <a:endParaRPr lang="en-US" sz="2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DCC39C-AA5F-4757-9D7B-F6FD8FB682A8}"/>
              </a:ext>
            </a:extLst>
          </p:cNvPr>
          <p:cNvSpPr txBox="1"/>
          <p:nvPr/>
        </p:nvSpPr>
        <p:spPr>
          <a:xfrm>
            <a:off x="4795520" y="2044019"/>
            <a:ext cx="397059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What will </a:t>
            </a:r>
            <a:r>
              <a:rPr lang="en-US" sz="2400" b="1" err="1"/>
              <a:t>Eurodiaconia</a:t>
            </a:r>
            <a:r>
              <a:rPr lang="en-US" sz="2400" b="1"/>
              <a:t> do?</a:t>
            </a:r>
          </a:p>
          <a:p>
            <a:pPr algn="ctr"/>
            <a:endParaRPr lang="en-US" sz="2400" b="1"/>
          </a:p>
          <a:p>
            <a:pPr marL="342900" indent="-342900" algn="ctr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/>
              <a:t>State of the Social Union Report and Conference (September)</a:t>
            </a:r>
          </a:p>
          <a:p>
            <a:pPr marL="342900" indent="-342900" algn="ctr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/>
              <a:t>Involved in the European Semester process</a:t>
            </a:r>
          </a:p>
          <a:p>
            <a:pPr marL="342900" indent="-342900" algn="ctr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/>
              <a:t>Trainings for members on the EPSR and European Semester</a:t>
            </a:r>
          </a:p>
        </p:txBody>
      </p:sp>
    </p:spTree>
    <p:extLst>
      <p:ext uri="{BB962C8B-B14F-4D97-AF65-F5344CB8AC3E}">
        <p14:creationId xmlns:p14="http://schemas.microsoft.com/office/powerpoint/2010/main" val="137334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0F7E5DB-B419-6F48-99E0-8041C5957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Questions or comments ?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F2765A-1179-BA45-9AA0-174EB24F0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5520" y="1950719"/>
            <a:ext cx="3989892" cy="42262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BAEA5-7A0A-8346-9968-1A5B5C4C70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BA69D2-253B-8148-AF24-2CF8E9ADE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560" y="2629136"/>
            <a:ext cx="2261616" cy="226161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B144A96-2CF2-42FF-BB41-F589162316B6}"/>
              </a:ext>
            </a:extLst>
          </p:cNvPr>
          <p:cNvGrpSpPr/>
          <p:nvPr/>
        </p:nvGrpSpPr>
        <p:grpSpPr>
          <a:xfrm>
            <a:off x="4572000" y="1867852"/>
            <a:ext cx="4572000" cy="4226243"/>
            <a:chOff x="175260" y="457200"/>
            <a:chExt cx="7905750" cy="6858000"/>
          </a:xfrm>
        </p:grpSpPr>
        <p:pic>
          <p:nvPicPr>
            <p:cNvPr id="10" name="Picture 9" descr="Diagram&#10;&#10;Description automatically generated">
              <a:extLst>
                <a:ext uri="{FF2B5EF4-FFF2-40B4-BE49-F238E27FC236}">
                  <a16:creationId xmlns:a16="http://schemas.microsoft.com/office/drawing/2014/main" id="{7D215686-2C8A-4E8D-ADF6-4BCC4D07B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260" y="457200"/>
              <a:ext cx="7905750" cy="6858000"/>
            </a:xfrm>
            <a:prstGeom prst="rect">
              <a:avLst/>
            </a:prstGeom>
          </p:spPr>
        </p:pic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5846B4C5-B7AA-470B-9412-A01AF0FA6B6D}"/>
                </a:ext>
              </a:extLst>
            </p:cNvPr>
            <p:cNvSpPr/>
            <p:nvPr/>
          </p:nvSpPr>
          <p:spPr>
            <a:xfrm flipH="1">
              <a:off x="4621530" y="6721476"/>
              <a:ext cx="3459480" cy="59372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</p:grpSp>
    </p:spTree>
    <p:extLst>
      <p:ext uri="{BB962C8B-B14F-4D97-AF65-F5344CB8AC3E}">
        <p14:creationId xmlns:p14="http://schemas.microsoft.com/office/powerpoint/2010/main" val="1717091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476A8-E53E-8F4C-9E96-BA5A1AA97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Europe Academy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E09A69-BEA7-7749-AF42-BAB96253D1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b="1"/>
              <a:t>Pilot phase </a:t>
            </a:r>
            <a:r>
              <a:rPr lang="en-US" sz="2400"/>
              <a:t>– </a:t>
            </a:r>
            <a:r>
              <a:rPr lang="en-US" sz="2400" err="1"/>
              <a:t>programme</a:t>
            </a:r>
            <a:r>
              <a:rPr lang="en-US" sz="2400"/>
              <a:t> for 2022 to be launched soon</a:t>
            </a:r>
          </a:p>
          <a:p>
            <a:r>
              <a:rPr lang="en-US" sz="2400" b="1"/>
              <a:t>Next Webinar</a:t>
            </a:r>
            <a:r>
              <a:rPr lang="en-US" sz="2400"/>
              <a:t>: </a:t>
            </a:r>
            <a:br>
              <a:rPr lang="en-US" sz="2400"/>
            </a:br>
            <a:r>
              <a:rPr lang="en-US" sz="2400"/>
              <a:t>The Child Guarantee – How to engage at the national level? </a:t>
            </a:r>
            <a:br>
              <a:rPr lang="en-US" sz="2400"/>
            </a:br>
            <a:r>
              <a:rPr lang="en-US" sz="2400"/>
              <a:t>26 April   10.00 - 12.00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9B117E-6030-DC4F-AFC1-C1083881F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710" y="3149332"/>
            <a:ext cx="1966923" cy="174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08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C797F-2BCC-B447-BCDD-76A5928F4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505" y="1229883"/>
            <a:ext cx="8436990" cy="1965643"/>
          </a:xfrm>
        </p:spPr>
        <p:txBody>
          <a:bodyPr>
            <a:normAutofit/>
          </a:bodyPr>
          <a:lstStyle/>
          <a:p>
            <a:r>
              <a:rPr lang="en-US" sz="5000"/>
              <a:t>Thank you for your attention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3E264B-1B9E-4314-A3C2-F6E5B2A61213}"/>
              </a:ext>
            </a:extLst>
          </p:cNvPr>
          <p:cNvSpPr/>
          <p:nvPr/>
        </p:nvSpPr>
        <p:spPr>
          <a:xfrm>
            <a:off x="3291163" y="3477809"/>
            <a:ext cx="2561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rgbClr val="0096CE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www.eurodiaconia.org</a:t>
            </a:r>
            <a:endParaRPr lang="en-US" sz="2000">
              <a:solidFill>
                <a:srgbClr val="0096C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7DBC14-6B72-4702-A6BB-D65F6A7A0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763" y="4308086"/>
            <a:ext cx="1772474" cy="34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96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46C07-8D23-D74C-B1B0-68293BEF9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/>
              <a:t>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8EBA8-2560-E04A-9E64-075C7D94F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3364" y="1950719"/>
            <a:ext cx="4355129" cy="422624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200"/>
              <a:t> </a:t>
            </a:r>
            <a:r>
              <a:rPr lang="en-SE" sz="2000"/>
              <a:t>An introduction to the European Pillar of Social Rights</a:t>
            </a:r>
            <a:endParaRPr lang="en-US" sz="200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/>
              <a:t> </a:t>
            </a:r>
            <a:r>
              <a:rPr lang="en-SE" sz="2000"/>
              <a:t>Linking diaconal work to the Pillar Principles</a:t>
            </a:r>
            <a:endParaRPr lang="en-US" sz="2000"/>
          </a:p>
          <a:p>
            <a:pPr>
              <a:buFont typeface="Wingdings" panose="05000000000000000000" pitchFamily="2" charset="2"/>
              <a:buChar char="v"/>
            </a:pPr>
            <a:r>
              <a:rPr lang="en-SE" sz="2000"/>
              <a:t>The Social Pillar Action Plan – Presentation and Q&amp;A (M</a:t>
            </a:r>
            <a:r>
              <a:rPr lang="en-US" sz="2000"/>
              <a:t>r</a:t>
            </a:r>
            <a:r>
              <a:rPr lang="en-SE" sz="2000"/>
              <a:t>. </a:t>
            </a:r>
            <a:r>
              <a:rPr lang="en-GB" sz="2000"/>
              <a:t>Marcello </a:t>
            </a:r>
            <a:r>
              <a:rPr lang="en-GB" sz="2000" err="1"/>
              <a:t>Ranucci</a:t>
            </a:r>
            <a:r>
              <a:rPr lang="en-SE" sz="2000"/>
              <a:t>,</a:t>
            </a:r>
            <a:r>
              <a:rPr lang="en-GB" sz="2000"/>
              <a:t> Policy Officer</a:t>
            </a:r>
            <a:r>
              <a:rPr lang="en-SE" sz="2000"/>
              <a:t>– EMPL A.1)</a:t>
            </a:r>
            <a:endParaRPr lang="en-US" sz="2000"/>
          </a:p>
          <a:p>
            <a:pPr>
              <a:buFont typeface="Wingdings" panose="05000000000000000000" pitchFamily="2" charset="2"/>
              <a:buChar char="v"/>
            </a:pPr>
            <a:r>
              <a:rPr lang="en-SE" sz="2000"/>
              <a:t>The way forward – How can we, as a diaconal network, support the implementation of the Social Pillar?</a:t>
            </a:r>
            <a:endParaRPr lang="en-US" sz="2000"/>
          </a:p>
          <a:p>
            <a:pPr>
              <a:buFont typeface="Wingdings" panose="05000000000000000000" pitchFamily="2" charset="2"/>
              <a:buChar char="v"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4F0E9A-01DB-FB4D-A8F9-7F8C12C87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203" y="2941258"/>
            <a:ext cx="2055949" cy="203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18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8C017-7B46-B545-BF8A-3A1288904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/>
              <a:t>The European Pillar of Social Rights 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4C2DC8B-BDED-E446-8E0A-21E6FC5E8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5414" y="2447364"/>
            <a:ext cx="3719830" cy="4052327"/>
          </a:xfrm>
        </p:spPr>
        <p:txBody>
          <a:bodyPr anchor="t">
            <a:normAutofit/>
          </a:bodyPr>
          <a:lstStyle/>
          <a:p>
            <a:r>
              <a:rPr lang="en-SE" sz="1800" err="1">
                <a:latin typeface="+mn-lt"/>
                <a:cs typeface="+mn-cs"/>
              </a:rPr>
              <a:t>Eurodiaconia</a:t>
            </a:r>
            <a:r>
              <a:rPr lang="en-SE" sz="1800">
                <a:latin typeface="+mn-lt"/>
                <a:cs typeface="+mn-cs"/>
              </a:rPr>
              <a:t> has been involved with the Pillar from the start </a:t>
            </a:r>
            <a:endParaRPr lang="en-US" sz="1800">
              <a:latin typeface="+mn-lt"/>
              <a:cs typeface="+mn-cs"/>
            </a:endParaRPr>
          </a:p>
          <a:p>
            <a:endParaRPr lang="en-SE" sz="1800">
              <a:latin typeface="+mn-lt"/>
              <a:cs typeface="+mn-cs"/>
            </a:endParaRPr>
          </a:p>
          <a:p>
            <a:pPr lvl="1"/>
            <a:r>
              <a:rPr lang="en-SE" sz="1400">
                <a:latin typeface="+mn-lt"/>
                <a:cs typeface="+mn-cs"/>
              </a:rPr>
              <a:t>2016 Public Consultation on the European Pillar of Social Rights</a:t>
            </a:r>
            <a:endParaRPr lang="en-US" sz="1400">
              <a:latin typeface="+mn-lt"/>
              <a:cs typeface="+mn-cs"/>
            </a:endParaRPr>
          </a:p>
          <a:p>
            <a:pPr lvl="1"/>
            <a:endParaRPr lang="en-US" sz="1400">
              <a:latin typeface="+mn-lt"/>
              <a:cs typeface="+mn-cs"/>
            </a:endParaRPr>
          </a:p>
          <a:p>
            <a:pPr lvl="1"/>
            <a:r>
              <a:rPr lang="en-US" sz="1400">
                <a:latin typeface="+mn-lt"/>
                <a:cs typeface="+mn-cs"/>
              </a:rPr>
              <a:t>Advocating for the importance of social service provision in advancing and fulfilling the principles of the Pillar </a:t>
            </a:r>
            <a:endParaRPr lang="en-SE" sz="1400">
              <a:latin typeface="+mn-lt"/>
              <a:cs typeface="+mn-cs"/>
            </a:endParaRPr>
          </a:p>
          <a:p>
            <a:pPr lvl="1"/>
            <a:endParaRPr lang="en-US" sz="1400">
              <a:latin typeface="+mn-lt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3FB724-B780-4E0C-95DD-CEDFE284EDB6}"/>
              </a:ext>
            </a:extLst>
          </p:cNvPr>
          <p:cNvSpPr txBox="1"/>
          <p:nvPr/>
        </p:nvSpPr>
        <p:spPr>
          <a:xfrm>
            <a:off x="331694" y="2447364"/>
            <a:ext cx="38368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SE"/>
              <a:t>First announced in 2015 by Commission President Juncker</a:t>
            </a:r>
            <a:endParaRPr lang="en-US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Launched in 2017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Upward social convergence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/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11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E665D4D-3ED8-422B-AB25-E0B47382A573}"/>
              </a:ext>
            </a:extLst>
          </p:cNvPr>
          <p:cNvGrpSpPr/>
          <p:nvPr/>
        </p:nvGrpSpPr>
        <p:grpSpPr>
          <a:xfrm>
            <a:off x="0" y="1954530"/>
            <a:ext cx="4903470" cy="4309110"/>
            <a:chOff x="175260" y="457200"/>
            <a:chExt cx="7905750" cy="6858000"/>
          </a:xfrm>
        </p:grpSpPr>
        <p:pic>
          <p:nvPicPr>
            <p:cNvPr id="5" name="Picture 4" descr="Diagram&#10;&#10;Description automatically generated">
              <a:extLst>
                <a:ext uri="{FF2B5EF4-FFF2-40B4-BE49-F238E27FC236}">
                  <a16:creationId xmlns:a16="http://schemas.microsoft.com/office/drawing/2014/main" id="{76D3DACB-9B3F-4804-B526-9858EE791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5260" y="457200"/>
              <a:ext cx="7905750" cy="6858000"/>
            </a:xfrm>
            <a:prstGeom prst="rect">
              <a:avLst/>
            </a:prstGeom>
          </p:spPr>
        </p:pic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31A98DCE-4052-4A7F-A5E5-77AE43292087}"/>
                </a:ext>
              </a:extLst>
            </p:cNvPr>
            <p:cNvSpPr/>
            <p:nvPr/>
          </p:nvSpPr>
          <p:spPr>
            <a:xfrm flipH="1">
              <a:off x="4621530" y="6721476"/>
              <a:ext cx="3459480" cy="59372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00DF53C-46A0-40D1-A947-BCBAAEF01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20 Principles of the Pillar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0B3973-418A-4830-893A-E090274B35A2}"/>
              </a:ext>
            </a:extLst>
          </p:cNvPr>
          <p:cNvSpPr txBox="1"/>
          <p:nvPr/>
        </p:nvSpPr>
        <p:spPr>
          <a:xfrm>
            <a:off x="4903470" y="2837672"/>
            <a:ext cx="415362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2000">
                <a:solidFill>
                  <a:srgbClr val="05A1E5"/>
                </a:solidFill>
              </a:rPr>
              <a:t>3 Chapters: </a:t>
            </a:r>
          </a:p>
          <a:p>
            <a:endParaRPr lang="en-SE">
              <a:solidFill>
                <a:srgbClr val="6AC2BB"/>
              </a:solidFill>
            </a:endParaRPr>
          </a:p>
          <a:p>
            <a:r>
              <a:rPr lang="en-SE">
                <a:solidFill>
                  <a:srgbClr val="6AC2BB"/>
                </a:solidFill>
              </a:rPr>
              <a:t>Equal Opportunities &amp; Access to the Labour Market</a:t>
            </a:r>
            <a:r>
              <a:rPr lang="en-SE">
                <a:solidFill>
                  <a:srgbClr val="05A1E5"/>
                </a:solidFill>
              </a:rPr>
              <a:t> </a:t>
            </a:r>
          </a:p>
          <a:p>
            <a:endParaRPr lang="en-SE">
              <a:solidFill>
                <a:srgbClr val="FBB914"/>
              </a:solidFill>
            </a:endParaRPr>
          </a:p>
          <a:p>
            <a:r>
              <a:rPr lang="en-SE">
                <a:solidFill>
                  <a:srgbClr val="FBB914"/>
                </a:solidFill>
              </a:rPr>
              <a:t>Fair Wo</a:t>
            </a:r>
            <a:r>
              <a:rPr lang="en-GB" err="1">
                <a:solidFill>
                  <a:srgbClr val="FBB914"/>
                </a:solidFill>
              </a:rPr>
              <a:t>rk</a:t>
            </a:r>
            <a:r>
              <a:rPr lang="en-SE" err="1">
                <a:solidFill>
                  <a:srgbClr val="FBB914"/>
                </a:solidFill>
              </a:rPr>
              <a:t>ing</a:t>
            </a:r>
            <a:r>
              <a:rPr lang="en-SE">
                <a:solidFill>
                  <a:srgbClr val="FBB914"/>
                </a:solidFill>
              </a:rPr>
              <a:t> Conditions </a:t>
            </a:r>
            <a:r>
              <a:rPr lang="en-SE">
                <a:solidFill>
                  <a:srgbClr val="05A1E5"/>
                </a:solidFill>
              </a:rPr>
              <a:t> </a:t>
            </a:r>
          </a:p>
          <a:p>
            <a:endParaRPr lang="en-SE">
              <a:solidFill>
                <a:srgbClr val="EC628D"/>
              </a:solidFill>
            </a:endParaRPr>
          </a:p>
          <a:p>
            <a:r>
              <a:rPr lang="en-SE">
                <a:solidFill>
                  <a:srgbClr val="EC628D"/>
                </a:solidFill>
              </a:rPr>
              <a:t>Social Protection and Inclusion</a:t>
            </a:r>
            <a:endParaRPr lang="en-US">
              <a:solidFill>
                <a:srgbClr val="EC6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5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157C7-9761-4BC7-BF88-B1D1323B2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42D3B-1AAA-4A59-B192-219B2F2159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3118" y="1856530"/>
            <a:ext cx="3700282" cy="4226243"/>
          </a:xfrm>
        </p:spPr>
        <p:txBody>
          <a:bodyPr/>
          <a:lstStyle/>
          <a:p>
            <a:pPr marL="0" indent="0" algn="ctr">
              <a:buNone/>
            </a:pPr>
            <a:r>
              <a:rPr lang="en-BE" sz="5400" b="1" err="1"/>
              <a:t>Slido</a:t>
            </a:r>
            <a:endParaRPr lang="en-GB" sz="5400" b="1"/>
          </a:p>
          <a:p>
            <a:pPr marL="0" indent="0" algn="ctr">
              <a:buNone/>
            </a:pPr>
            <a:r>
              <a:rPr lang="en-GB" sz="2400" b="1">
                <a:hlinkClick r:id="rId2"/>
              </a:rPr>
              <a:t>www.slido.com</a:t>
            </a:r>
            <a:endParaRPr lang="en-GB" sz="2400" b="1"/>
          </a:p>
          <a:p>
            <a:pPr marL="0" indent="0" algn="ctr">
              <a:buNone/>
            </a:pPr>
            <a:r>
              <a:rPr lang="en-GB" sz="2400" b="1"/>
              <a:t>#EPSR</a:t>
            </a:r>
            <a:endParaRPr lang="en-BE" sz="2400" b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FCA81C-5095-4B0F-9A5E-A62AF612B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1052" y="1856529"/>
            <a:ext cx="3719830" cy="4226243"/>
          </a:xfrm>
        </p:spPr>
        <p:txBody>
          <a:bodyPr/>
          <a:lstStyle/>
          <a:p>
            <a:pPr marL="0" indent="0" algn="ctr">
              <a:buNone/>
            </a:pPr>
            <a:r>
              <a:rPr lang="en-GB" b="0" i="0">
                <a:effectLst/>
                <a:latin typeface="Roboto" panose="02000000000000000000" pitchFamily="2" charset="0"/>
              </a:rPr>
              <a:t>Which </a:t>
            </a:r>
            <a:r>
              <a:rPr lang="en-SE" b="0" i="0">
                <a:effectLst/>
                <a:latin typeface="Roboto" panose="02000000000000000000" pitchFamily="2" charset="0"/>
              </a:rPr>
              <a:t>of the </a:t>
            </a:r>
            <a:r>
              <a:rPr lang="en-GB" b="0" i="0">
                <a:effectLst/>
                <a:latin typeface="Roboto" panose="02000000000000000000" pitchFamily="2" charset="0"/>
              </a:rPr>
              <a:t>principles does the work of your organisation relate to</a:t>
            </a:r>
            <a:r>
              <a:rPr lang="en-SE" b="0" i="0">
                <a:effectLst/>
                <a:latin typeface="Roboto" panose="02000000000000000000" pitchFamily="2" charset="0"/>
              </a:rPr>
              <a:t>?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6FC24-7452-407A-9EB2-6CF801349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4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6686E-7ACE-E44A-80C6-9C52F9E77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/>
              <a:t>The Action Plan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E35B1EC-2CE8-4D6A-9C82-087148BB7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699" y="1971676"/>
            <a:ext cx="3700463" cy="1854200"/>
          </a:xfrm>
        </p:spPr>
        <p:txBody>
          <a:bodyPr>
            <a:normAutofit/>
          </a:bodyPr>
          <a:lstStyle/>
          <a:p>
            <a:pPr algn="ctr"/>
            <a:r>
              <a:rPr lang="en-SE" altLang="en-US" sz="3200" spc="-150">
                <a:latin typeface="Arial" charset="0"/>
                <a:ea typeface="ＭＳ Ｐゴシック" charset="-128"/>
                <a:cs typeface="Arial" charset="0"/>
              </a:rPr>
              <a:t>3 Headline Targets</a:t>
            </a:r>
            <a:endParaRPr lang="fr-BE" altLang="en-US" sz="3200" spc="-150"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B55C6BC2-9D6C-4B71-AE5F-2D1EB50632F0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117114" y="1951038"/>
            <a:ext cx="3700462" cy="1087437"/>
          </a:xfrm>
        </p:spPr>
        <p:txBody>
          <a:bodyPr/>
          <a:lstStyle/>
          <a:p>
            <a:r>
              <a:rPr lang="en-SE" altLang="en-US">
                <a:latin typeface="Arial" charset="0"/>
                <a:ea typeface="ＭＳ Ｐゴシック" charset="-128"/>
                <a:cs typeface="Arial" charset="0"/>
              </a:rPr>
              <a:t>At least 78% of 20-64 year-olds in employment </a:t>
            </a:r>
            <a:endParaRPr lang="fr-BE" altLang="en-US"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3215864B-EC6E-490D-B28E-FEB822F690C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0367" y="4176026"/>
            <a:ext cx="3700463" cy="1855788"/>
          </a:xfrm>
        </p:spPr>
        <p:txBody>
          <a:bodyPr>
            <a:normAutofit/>
          </a:bodyPr>
          <a:lstStyle/>
          <a:p>
            <a:pPr algn="ctr"/>
            <a:r>
              <a:rPr lang="fr-BE" altLang="en-US" sz="1400" err="1">
                <a:latin typeface="Arial" charset="0"/>
                <a:ea typeface="ＭＳ Ｐゴシック" charset="-128"/>
                <a:cs typeface="Arial" charset="0"/>
              </a:rPr>
              <a:t>Launched</a:t>
            </a:r>
            <a:r>
              <a:rPr lang="fr-BE" altLang="en-US" sz="1400">
                <a:latin typeface="Arial" charset="0"/>
                <a:ea typeface="ＭＳ Ｐゴシック" charset="-128"/>
                <a:cs typeface="Arial" charset="0"/>
              </a:rPr>
              <a:t> in March 2021, the Action Plan </a:t>
            </a:r>
            <a:r>
              <a:rPr lang="fr-BE" altLang="en-US" sz="1400" err="1">
                <a:latin typeface="Arial" charset="0"/>
                <a:ea typeface="ＭＳ Ｐゴシック" charset="-128"/>
                <a:cs typeface="Arial" charset="0"/>
              </a:rPr>
              <a:t>is</a:t>
            </a:r>
            <a:r>
              <a:rPr lang="fr-BE" altLang="en-US" sz="1400">
                <a:latin typeface="Arial" charset="0"/>
                <a:ea typeface="ＭＳ Ｐゴシック" charset="-128"/>
                <a:cs typeface="Arial" charset="0"/>
              </a:rPr>
              <a:t> </a:t>
            </a:r>
            <a:r>
              <a:rPr lang="fr-BE" altLang="en-US" sz="1400" err="1">
                <a:latin typeface="Arial" charset="0"/>
                <a:ea typeface="ＭＳ Ｐゴシック" charset="-128"/>
                <a:cs typeface="Arial" charset="0"/>
              </a:rPr>
              <a:t>designed</a:t>
            </a:r>
            <a:r>
              <a:rPr lang="fr-BE" altLang="en-US" sz="1400">
                <a:latin typeface="Arial" charset="0"/>
                <a:ea typeface="ＭＳ Ｐゴシック" charset="-128"/>
                <a:cs typeface="Arial" charset="0"/>
              </a:rPr>
              <a:t> to </a:t>
            </a:r>
            <a:r>
              <a:rPr lang="fr-BE" altLang="en-US" sz="1400" err="1">
                <a:latin typeface="Arial" charset="0"/>
                <a:ea typeface="ＭＳ Ｐゴシック" charset="-128"/>
                <a:cs typeface="Arial" charset="0"/>
              </a:rPr>
              <a:t>create</a:t>
            </a:r>
            <a:r>
              <a:rPr lang="fr-BE" altLang="en-US" sz="1400">
                <a:latin typeface="Arial" charset="0"/>
                <a:ea typeface="ＭＳ Ｐゴシック" charset="-128"/>
                <a:cs typeface="Arial" charset="0"/>
              </a:rPr>
              <a:t> </a:t>
            </a:r>
            <a:r>
              <a:rPr lang="fr-BE" altLang="en-US" sz="1400" err="1">
                <a:latin typeface="Arial" charset="0"/>
                <a:ea typeface="ＭＳ Ｐゴシック" charset="-128"/>
                <a:cs typeface="Arial" charset="0"/>
              </a:rPr>
              <a:t>pathways</a:t>
            </a:r>
            <a:r>
              <a:rPr lang="fr-BE" altLang="en-US" sz="1400">
                <a:latin typeface="Arial" charset="0"/>
                <a:ea typeface="ＭＳ Ｐゴシック" charset="-128"/>
                <a:cs typeface="Arial" charset="0"/>
              </a:rPr>
              <a:t> to </a:t>
            </a:r>
            <a:r>
              <a:rPr lang="fr-BE" altLang="en-US" sz="1400" err="1">
                <a:latin typeface="Arial" charset="0"/>
                <a:ea typeface="ＭＳ Ｐゴシック" charset="-128"/>
                <a:cs typeface="Arial" charset="0"/>
              </a:rPr>
              <a:t>make</a:t>
            </a:r>
            <a:r>
              <a:rPr lang="fr-BE" altLang="en-US" sz="1400">
                <a:latin typeface="Arial" charset="0"/>
                <a:ea typeface="ＭＳ Ｐゴシック" charset="-128"/>
                <a:cs typeface="Arial" charset="0"/>
              </a:rPr>
              <a:t> the </a:t>
            </a:r>
            <a:r>
              <a:rPr lang="fr-BE" altLang="en-US" sz="1400" err="1">
                <a:latin typeface="Arial" charset="0"/>
                <a:ea typeface="ＭＳ Ｐゴシック" charset="-128"/>
                <a:cs typeface="Arial" charset="0"/>
              </a:rPr>
              <a:t>principles</a:t>
            </a:r>
            <a:r>
              <a:rPr lang="fr-BE" altLang="en-US" sz="1400">
                <a:latin typeface="Arial" charset="0"/>
                <a:ea typeface="ＭＳ Ｐゴシック" charset="-128"/>
                <a:cs typeface="Arial" charset="0"/>
              </a:rPr>
              <a:t> of the </a:t>
            </a:r>
            <a:r>
              <a:rPr lang="fr-BE" altLang="en-US" sz="1400" err="1">
                <a:latin typeface="Arial" charset="0"/>
                <a:ea typeface="ＭＳ Ｐゴシック" charset="-128"/>
                <a:cs typeface="Arial" charset="0"/>
              </a:rPr>
              <a:t>Pillar</a:t>
            </a:r>
            <a:r>
              <a:rPr lang="fr-BE" altLang="en-US" sz="1400">
                <a:latin typeface="Arial" charset="0"/>
                <a:ea typeface="ＭＳ Ｐゴシック" charset="-128"/>
                <a:cs typeface="Arial" charset="0"/>
              </a:rPr>
              <a:t> a reality. 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88B67C06-C48D-4253-AD78-2E0CD9C1ED9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963171" y="4942789"/>
            <a:ext cx="3700462" cy="1089025"/>
          </a:xfrm>
        </p:spPr>
        <p:txBody>
          <a:bodyPr/>
          <a:lstStyle/>
          <a:p>
            <a:r>
              <a:rPr lang="en-SE" altLang="en-US">
                <a:latin typeface="Arial" charset="0"/>
                <a:ea typeface="ＭＳ Ｐゴシック" charset="-128"/>
                <a:cs typeface="Arial" charset="0"/>
              </a:rPr>
              <a:t>At least 15 million fewer people at risk of poverty or social exclusion</a:t>
            </a:r>
            <a:endParaRPr lang="en-GB" altLang="en-US"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6A61A3F5-931C-4E98-A650-52679DB1406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963171" y="3397250"/>
            <a:ext cx="3700462" cy="1217612"/>
          </a:xfrm>
        </p:spPr>
        <p:txBody>
          <a:bodyPr>
            <a:normAutofit/>
          </a:bodyPr>
          <a:lstStyle/>
          <a:p>
            <a:r>
              <a:rPr lang="en-SE" altLang="en-US">
                <a:latin typeface="Arial" charset="0"/>
                <a:ea typeface="ＭＳ Ｐゴシック" charset="-128"/>
                <a:cs typeface="Arial" charset="0"/>
              </a:rPr>
              <a:t>At least 60% of all adults participating in training annually</a:t>
            </a:r>
            <a:endParaRPr lang="fr-BE" altLang="en-US">
              <a:latin typeface="Arial" charset="0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750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8C017-7B46-B545-BF8A-3A1288904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/>
              <a:t>Monitoring Implementation 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4C2DC8B-BDED-E446-8E0A-21E6FC5E8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2990" y="1950719"/>
            <a:ext cx="3719830" cy="4226243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GB"/>
            </a:b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938208-4815-4FBF-802F-68F938A4953C}"/>
              </a:ext>
            </a:extLst>
          </p:cNvPr>
          <p:cNvSpPr txBox="1"/>
          <p:nvPr/>
        </p:nvSpPr>
        <p:spPr>
          <a:xfrm>
            <a:off x="196275" y="2274838"/>
            <a:ext cx="4238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SE" sz="1800">
                <a:latin typeface="+mn-lt"/>
              </a:rPr>
              <a:t>The European Semester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SE"/>
              <a:t>The Joint Employment Report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SE" sz="1800">
                <a:latin typeface="+mn-lt"/>
              </a:rPr>
              <a:t>The Social Scoreboard </a:t>
            </a:r>
            <a:endParaRPr lang="en-US" sz="180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E6BBF5-6F79-4A45-A1F3-4C673148A120}"/>
              </a:ext>
            </a:extLst>
          </p:cNvPr>
          <p:cNvSpPr txBox="1"/>
          <p:nvPr/>
        </p:nvSpPr>
        <p:spPr>
          <a:xfrm>
            <a:off x="4572000" y="24368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hlinkClick r:id="rId3"/>
              </a:rPr>
              <a:t>Overview - European Pillar of Social Rights - Eurostat (europa.eu)</a:t>
            </a:r>
            <a:endParaRPr lang="en-B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B435A4-D800-401A-A909-EA4A0E763E1C}"/>
              </a:ext>
            </a:extLst>
          </p:cNvPr>
          <p:cNvSpPr txBox="1"/>
          <p:nvPr/>
        </p:nvSpPr>
        <p:spPr>
          <a:xfrm>
            <a:off x="4607454" y="3774799"/>
            <a:ext cx="47159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hlinkClick r:id="rId4"/>
              </a:rPr>
              <a:t>Social scoreboard indicators - European Pillar of Social Rights - Eurostat (europa.eu)</a:t>
            </a:r>
            <a:endParaRPr lang="en-BE"/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B0529E3B-75E8-4D0B-B1DD-19FD2322B2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275" y="3285031"/>
            <a:ext cx="4174737" cy="272244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D8E0E39-55D4-407F-AEBA-65636C4C11A4}"/>
              </a:ext>
            </a:extLst>
          </p:cNvPr>
          <p:cNvSpPr txBox="1"/>
          <p:nvPr/>
        </p:nvSpPr>
        <p:spPr>
          <a:xfrm>
            <a:off x="4642908" y="4874310"/>
            <a:ext cx="46450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BE"/>
              <a:t>https://composite</a:t>
            </a:r>
            <a:r>
              <a:rPr lang="en-US"/>
              <a:t>-</a:t>
            </a:r>
            <a:r>
              <a:rPr lang="en-BE"/>
              <a:t>indicators.jrc.ec.europa.eu/social-scoreboard/</a:t>
            </a:r>
          </a:p>
        </p:txBody>
      </p:sp>
    </p:spTree>
    <p:extLst>
      <p:ext uri="{BB962C8B-B14F-4D97-AF65-F5344CB8AC3E}">
        <p14:creationId xmlns:p14="http://schemas.microsoft.com/office/powerpoint/2010/main" val="405612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0F7E5DB-B419-6F48-99E0-8041C5957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Up to you!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F2765A-1179-BA45-9AA0-174EB24F0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5420" y="2000894"/>
            <a:ext cx="3989892" cy="4226243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en-US"/>
              <a:t>Which work is your organization currently doing that relates to any of the Social Pillar principles? </a:t>
            </a:r>
          </a:p>
          <a:p>
            <a:pPr marL="0" indent="0" algn="ctr">
              <a:buNone/>
            </a:pPr>
            <a:r>
              <a:rPr lang="en-US">
                <a:solidFill>
                  <a:srgbClr val="00B0F0"/>
                </a:solidFill>
                <a:sym typeface="Wingdings" panose="05000000000000000000" pitchFamily="2" charset="2"/>
              </a:rPr>
              <a:t> Google </a:t>
            </a:r>
            <a:r>
              <a:rPr lang="en-US" err="1">
                <a:solidFill>
                  <a:srgbClr val="00B0F0"/>
                </a:solidFill>
                <a:sym typeface="Wingdings" panose="05000000000000000000" pitchFamily="2" charset="2"/>
              </a:rPr>
              <a:t>Jamboard</a:t>
            </a:r>
            <a:r>
              <a:rPr lang="en-US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BAEA5-7A0A-8346-9968-1A5B5C4C70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BA69D2-253B-8148-AF24-2CF8E9ADE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197" y="2831007"/>
            <a:ext cx="2424573" cy="242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85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0F7E5DB-B419-6F48-99E0-8041C5957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Up to you!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BAEA5-7A0A-8346-9968-1A5B5C4C70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BA69D2-253B-8148-AF24-2CF8E9ADE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180" y="2827730"/>
            <a:ext cx="2492521" cy="2492521"/>
          </a:xfrm>
          <a:prstGeom prst="rect">
            <a:avLst/>
          </a:prstGeom>
        </p:spPr>
      </p:pic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4874194F-5DB0-4C7B-B9F9-65945AE7915F}"/>
              </a:ext>
            </a:extLst>
          </p:cNvPr>
          <p:cNvSpPr txBox="1">
            <a:spLocks/>
          </p:cNvSpPr>
          <p:nvPr/>
        </p:nvSpPr>
        <p:spPr>
          <a:xfrm>
            <a:off x="4795520" y="1947628"/>
            <a:ext cx="3989892" cy="422624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6CE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CE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CE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CE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CE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/>
              <a:t>2. Which are the 3 principles the EU should act most urgently on? 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>
                <a:solidFill>
                  <a:srgbClr val="00B0F0"/>
                </a:solidFill>
                <a:sym typeface="Wingdings" panose="05000000000000000000" pitchFamily="2" charset="2"/>
                <a:hlinkClick r:id="rId4"/>
              </a:rPr>
              <a:t>www.slido.com</a:t>
            </a:r>
            <a:endParaRPr lang="en-US">
              <a:solidFill>
                <a:srgbClr val="00B0F0"/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>
                <a:solidFill>
                  <a:srgbClr val="00B0F0"/>
                </a:solidFill>
                <a:sym typeface="Wingdings" panose="05000000000000000000" pitchFamily="2" charset="2"/>
              </a:rPr>
              <a:t>#EPSR</a:t>
            </a:r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389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ABDC4FDD96334895BBEDA1FF0D3846" ma:contentTypeVersion="15" ma:contentTypeDescription="Create a new document." ma:contentTypeScope="" ma:versionID="4479fc10a04e1b7a706b37a1ac10232d">
  <xsd:schema xmlns:xsd="http://www.w3.org/2001/XMLSchema" xmlns:xs="http://www.w3.org/2001/XMLSchema" xmlns:p="http://schemas.microsoft.com/office/2006/metadata/properties" xmlns:ns2="54c7e114-63e9-4845-99f0-558d34a78a4c" xmlns:ns3="e43d5684-c98a-47e4-8ac6-037ce54e6ffc" targetNamespace="http://schemas.microsoft.com/office/2006/metadata/properties" ma:root="true" ma:fieldsID="6d3c561cb7c95646bfa4c379e40338e2" ns2:_="" ns3:_="">
    <xsd:import namespace="54c7e114-63e9-4845-99f0-558d34a78a4c"/>
    <xsd:import namespace="e43d5684-c98a-47e4-8ac6-037ce54e6ff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7e114-63e9-4845-99f0-558d34a78a4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d5684-c98a-47e4-8ac6-037ce54e6f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ECB563-A24B-4DBD-9BFD-7E09777B8BB1}">
  <ds:schemaRefs>
    <ds:schemaRef ds:uri="54c7e114-63e9-4845-99f0-558d34a78a4c"/>
    <ds:schemaRef ds:uri="e43d5684-c98a-47e4-8ac6-037ce54e6ff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2523FDB-83A4-4056-8F9D-E98F261A02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358866-6855-4547-9B9D-B026B66DC86B}">
  <ds:schemaRefs>
    <ds:schemaRef ds:uri="54c7e114-63e9-4845-99f0-558d34a78a4c"/>
    <ds:schemaRef ds:uri="e43d5684-c98a-47e4-8ac6-037ce54e6ff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On-screen Show (4:3)</PresentationFormat>
  <Slides>14</Slides>
  <Notes>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European Pillar of Social Rights  What does it mean for diaconal organisations and how to get involved?</vt:lpstr>
      <vt:lpstr>Agenda</vt:lpstr>
      <vt:lpstr>The European Pillar of Social Rights </vt:lpstr>
      <vt:lpstr>20 Principles of the Pillar</vt:lpstr>
      <vt:lpstr>PowerPoint Presentation</vt:lpstr>
      <vt:lpstr>The Action Plan</vt:lpstr>
      <vt:lpstr>Monitoring Implementation </vt:lpstr>
      <vt:lpstr>Up to you!</vt:lpstr>
      <vt:lpstr>Up to you!</vt:lpstr>
      <vt:lpstr>The Social Pillar Action Plan</vt:lpstr>
      <vt:lpstr>The way forward</vt:lpstr>
      <vt:lpstr>Questions or comments ? </vt:lpstr>
      <vt:lpstr>Social Europe Academy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Jeremie Malengreaux</dc:creator>
  <cp:revision>1</cp:revision>
  <dcterms:created xsi:type="dcterms:W3CDTF">2019-01-04T18:27:34Z</dcterms:created>
  <dcterms:modified xsi:type="dcterms:W3CDTF">2022-04-07T07:59:11Z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0x0101002FABDC4FDD96334895BBEDA1FF0D3846</vt:lpwstr>
  </property>
  <property fmtid="{D5CDD505-2E9C-101B-9397-08002B2CF9AE}" pid="3" name="AuthorIds_UIVersion_1024">
    <vt:lpwstr>11</vt:lpwstr>
  </property>
</Properties>
</file>