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286" r:id="rId6"/>
    <p:sldId id="288" r:id="rId7"/>
    <p:sldId id="287" r:id="rId8"/>
    <p:sldId id="276" r:id="rId9"/>
    <p:sldId id="295" r:id="rId10"/>
    <p:sldId id="275" r:id="rId11"/>
    <p:sldId id="285" r:id="rId12"/>
    <p:sldId id="259" r:id="rId13"/>
    <p:sldId id="277" r:id="rId14"/>
    <p:sldId id="290" r:id="rId15"/>
    <p:sldId id="291" r:id="rId16"/>
    <p:sldId id="292" r:id="rId17"/>
    <p:sldId id="280" r:id="rId18"/>
    <p:sldId id="278" r:id="rId19"/>
    <p:sldId id="274" r:id="rId20"/>
    <p:sldId id="279" r:id="rId21"/>
    <p:sldId id="273" r:id="rId22"/>
    <p:sldId id="297" r:id="rId23"/>
    <p:sldId id="266" r:id="rId24"/>
    <p:sldId id="261" r:id="rId25"/>
    <p:sldId id="269" r:id="rId26"/>
    <p:sldId id="271" r:id="rId27"/>
    <p:sldId id="296" r:id="rId28"/>
    <p:sldId id="263" r:id="rId29"/>
    <p:sldId id="265" r:id="rId30"/>
    <p:sldId id="298" r:id="rId31"/>
    <p:sldId id="281" r:id="rId32"/>
    <p:sldId id="293" r:id="rId33"/>
    <p:sldId id="294" r:id="rId34"/>
  </p:sldIdLst>
  <p:sldSz cx="18288000" cy="10287000"/>
  <p:notesSz cx="6858000" cy="9144000"/>
  <p:embeddedFontLst>
    <p:embeddedFont>
      <p:font typeface="IBM Plex Sans Medium" panose="020B0603050203000203" pitchFamily="34" charset="0"/>
      <p:regular r:id="rId36"/>
      <p:italic r:id="rId37"/>
    </p:embeddedFont>
    <p:embeddedFont>
      <p:font typeface="Open Sans" panose="020B0606030504020204" pitchFamily="34" charset="0"/>
      <p:regular r:id="rId38"/>
      <p:bold r:id="rId39"/>
      <p:italic r:id="rId40"/>
      <p:boldItalic r:id="rId41"/>
    </p:embeddedFont>
    <p:embeddedFont>
      <p:font typeface="Poppins" panose="00000500000000000000" pitchFamily="2" charset="0"/>
      <p:regular r:id="rId42"/>
      <p:bold r:id="rId43"/>
      <p:italic r:id="rId44"/>
      <p:boldItalic r:id="rId45"/>
    </p:embeddedFont>
    <p:embeddedFont>
      <p:font typeface="Poppins Bold" panose="00000800000000000000" charset="0"/>
      <p:regular r:id="rId46"/>
      <p:bold r:id="rId47"/>
    </p:embeddedFont>
    <p:embeddedFont>
      <p:font typeface="Poppins Medium" panose="00000600000000000000" pitchFamily="2" charset="0"/>
      <p:regular r:id="rId48"/>
      <p:italic r:id="rId49"/>
    </p:embeddedFont>
    <p:embeddedFont>
      <p:font typeface="Poppins Semi-Bold"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A9D"/>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5611B-A538-23C2-492E-1574BD8543F8}" v="4" dt="2024-05-14T09:45:55.122"/>
    <p1510:client id="{580B86AD-42C9-03D8-3E20-30EAF8199E24}" v="11" dt="2024-05-14T09:31:44.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89" autoAdjust="0"/>
  </p:normalViewPr>
  <p:slideViewPr>
    <p:cSldViewPr snapToGrid="0">
      <p:cViewPr varScale="1">
        <p:scale>
          <a:sx n="31" d="100"/>
          <a:sy n="31" d="100"/>
        </p:scale>
        <p:origin x="14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is Balangue-Dalkiran" userId="S::glenis.balangue-dalkiran@eurodiaconia.org::0a99c5e5-f150-4707-8467-dd9610c449b1" providerId="AD" clId="Web-{48BAFB0B-C6F4-57E6-868A-5890F66A6DE8}"/>
    <pc:docChg chg="modSld">
      <pc:chgData name="Glenis Balangue-Dalkiran" userId="S::glenis.balangue-dalkiran@eurodiaconia.org::0a99c5e5-f150-4707-8467-dd9610c449b1" providerId="AD" clId="Web-{48BAFB0B-C6F4-57E6-868A-5890F66A6DE8}" dt="2024-05-10T12:46:48.844" v="8"/>
      <pc:docMkLst>
        <pc:docMk/>
      </pc:docMkLst>
      <pc:sldChg chg="modSp">
        <pc:chgData name="Glenis Balangue-Dalkiran" userId="S::glenis.balangue-dalkiran@eurodiaconia.org::0a99c5e5-f150-4707-8467-dd9610c449b1" providerId="AD" clId="Web-{48BAFB0B-C6F4-57E6-868A-5890F66A6DE8}" dt="2024-05-10T12:46:26.562" v="4" actId="20577"/>
        <pc:sldMkLst>
          <pc:docMk/>
          <pc:sldMk cId="3391576620" sldId="279"/>
        </pc:sldMkLst>
        <pc:spChg chg="mod">
          <ac:chgData name="Glenis Balangue-Dalkiran" userId="S::glenis.balangue-dalkiran@eurodiaconia.org::0a99c5e5-f150-4707-8467-dd9610c449b1" providerId="AD" clId="Web-{48BAFB0B-C6F4-57E6-868A-5890F66A6DE8}" dt="2024-05-10T12:46:26.562" v="4" actId="20577"/>
          <ac:spMkLst>
            <pc:docMk/>
            <pc:sldMk cId="3391576620" sldId="279"/>
            <ac:spMk id="2" creationId="{D09A597E-1E8D-9C8A-FDAA-6C39727E7925}"/>
          </ac:spMkLst>
        </pc:spChg>
      </pc:sldChg>
      <pc:sldChg chg="modSp">
        <pc:chgData name="Glenis Balangue-Dalkiran" userId="S::glenis.balangue-dalkiran@eurodiaconia.org::0a99c5e5-f150-4707-8467-dd9610c449b1" providerId="AD" clId="Web-{48BAFB0B-C6F4-57E6-868A-5890F66A6DE8}" dt="2024-05-10T12:46:48.844" v="8"/>
        <pc:sldMkLst>
          <pc:docMk/>
          <pc:sldMk cId="4200022226" sldId="293"/>
        </pc:sldMkLst>
        <pc:spChg chg="mod">
          <ac:chgData name="Glenis Balangue-Dalkiran" userId="S::glenis.balangue-dalkiran@eurodiaconia.org::0a99c5e5-f150-4707-8467-dd9610c449b1" providerId="AD" clId="Web-{48BAFB0B-C6F4-57E6-868A-5890F66A6DE8}" dt="2024-05-10T12:46:48.844" v="8"/>
          <ac:spMkLst>
            <pc:docMk/>
            <pc:sldMk cId="4200022226" sldId="293"/>
            <ac:spMk id="7" creationId="{181BED4D-DF8B-9D88-677F-0772DA87B6B4}"/>
          </ac:spMkLst>
        </pc:spChg>
      </pc:sldChg>
    </pc:docChg>
  </pc:docChgLst>
  <pc:docChgLst>
    <pc:chgData name="Glenis Balangue-Dalkiran" userId="S::glenis.balangue-dalkiran@eurodiaconia.org::0a99c5e5-f150-4707-8467-dd9610c449b1" providerId="AD" clId="Web-{580B86AD-42C9-03D8-3E20-30EAF8199E24}"/>
    <pc:docChg chg="modSld">
      <pc:chgData name="Glenis Balangue-Dalkiran" userId="S::glenis.balangue-dalkiran@eurodiaconia.org::0a99c5e5-f150-4707-8467-dd9610c449b1" providerId="AD" clId="Web-{580B86AD-42C9-03D8-3E20-30EAF8199E24}" dt="2024-05-14T09:32:30.715" v="5"/>
      <pc:docMkLst>
        <pc:docMk/>
      </pc:docMkLst>
      <pc:sldChg chg="modSp modNotes">
        <pc:chgData name="Glenis Balangue-Dalkiran" userId="S::glenis.balangue-dalkiran@eurodiaconia.org::0a99c5e5-f150-4707-8467-dd9610c449b1" providerId="AD" clId="Web-{580B86AD-42C9-03D8-3E20-30EAF8199E24}" dt="2024-05-14T09:32:30.715" v="5"/>
        <pc:sldMkLst>
          <pc:docMk/>
          <pc:sldMk cId="3674232950" sldId="295"/>
        </pc:sldMkLst>
        <pc:spChg chg="mod">
          <ac:chgData name="Glenis Balangue-Dalkiran" userId="S::glenis.balangue-dalkiran@eurodiaconia.org::0a99c5e5-f150-4707-8467-dd9610c449b1" providerId="AD" clId="Web-{580B86AD-42C9-03D8-3E20-30EAF8199E24}" dt="2024-05-14T09:31:44.010" v="4" actId="20577"/>
          <ac:spMkLst>
            <pc:docMk/>
            <pc:sldMk cId="3674232950" sldId="295"/>
            <ac:spMk id="20" creationId="{00000000-0000-0000-0000-000000000000}"/>
          </ac:spMkLst>
        </pc:spChg>
      </pc:sldChg>
    </pc:docChg>
  </pc:docChgLst>
  <pc:docChgLst>
    <pc:chgData name="Glenis Balangue-Dalkiran" userId="0a99c5e5-f150-4707-8467-dd9610c449b1" providerId="ADAL" clId="{54158C15-9327-420F-AF79-06DAD2C479DE}"/>
    <pc:docChg chg="undo custSel addSld delSld modSld sldOrd">
      <pc:chgData name="Glenis Balangue-Dalkiran" userId="0a99c5e5-f150-4707-8467-dd9610c449b1" providerId="ADAL" clId="{54158C15-9327-420F-AF79-06DAD2C479DE}" dt="2024-05-14T21:10:26.204" v="5134" actId="20577"/>
      <pc:docMkLst>
        <pc:docMk/>
      </pc:docMkLst>
      <pc:sldChg chg="delSp modSp mod">
        <pc:chgData name="Glenis Balangue-Dalkiran" userId="0a99c5e5-f150-4707-8467-dd9610c449b1" providerId="ADAL" clId="{54158C15-9327-420F-AF79-06DAD2C479DE}" dt="2024-05-07T12:53:10.389" v="4256" actId="1076"/>
        <pc:sldMkLst>
          <pc:docMk/>
          <pc:sldMk cId="0" sldId="256"/>
        </pc:sldMkLst>
        <pc:spChg chg="mod">
          <ac:chgData name="Glenis Balangue-Dalkiran" userId="0a99c5e5-f150-4707-8467-dd9610c449b1" providerId="ADAL" clId="{54158C15-9327-420F-AF79-06DAD2C479DE}" dt="2024-05-07T12:53:10.389" v="4256" actId="1076"/>
          <ac:spMkLst>
            <pc:docMk/>
            <pc:sldMk cId="0" sldId="256"/>
            <ac:spMk id="9" creationId="{00000000-0000-0000-0000-000000000000}"/>
          </ac:spMkLst>
        </pc:spChg>
        <pc:spChg chg="mod">
          <ac:chgData name="Glenis Balangue-Dalkiran" userId="0a99c5e5-f150-4707-8467-dd9610c449b1" providerId="ADAL" clId="{54158C15-9327-420F-AF79-06DAD2C479DE}" dt="2024-05-07T12:53:07.445" v="4255" actId="1076"/>
          <ac:spMkLst>
            <pc:docMk/>
            <pc:sldMk cId="0" sldId="256"/>
            <ac:spMk id="10" creationId="{00000000-0000-0000-0000-000000000000}"/>
          </ac:spMkLst>
        </pc:spChg>
        <pc:spChg chg="del">
          <ac:chgData name="Glenis Balangue-Dalkiran" userId="0a99c5e5-f150-4707-8467-dd9610c449b1" providerId="ADAL" clId="{54158C15-9327-420F-AF79-06DAD2C479DE}" dt="2024-05-07T08:07:07.557" v="1605" actId="478"/>
          <ac:spMkLst>
            <pc:docMk/>
            <pc:sldMk cId="0" sldId="256"/>
            <ac:spMk id="11" creationId="{00000000-0000-0000-0000-000000000000}"/>
          </ac:spMkLst>
        </pc:spChg>
        <pc:spChg chg="del mod">
          <ac:chgData name="Glenis Balangue-Dalkiran" userId="0a99c5e5-f150-4707-8467-dd9610c449b1" providerId="ADAL" clId="{54158C15-9327-420F-AF79-06DAD2C479DE}" dt="2024-05-07T08:07:05.642" v="1604" actId="478"/>
          <ac:spMkLst>
            <pc:docMk/>
            <pc:sldMk cId="0" sldId="256"/>
            <ac:spMk id="12" creationId="{00000000-0000-0000-0000-000000000000}"/>
          </ac:spMkLst>
        </pc:spChg>
      </pc:sldChg>
      <pc:sldChg chg="addSp delSp modSp add del mod ord modNotesTx">
        <pc:chgData name="Glenis Balangue-Dalkiran" userId="0a99c5e5-f150-4707-8467-dd9610c449b1" providerId="ADAL" clId="{54158C15-9327-420F-AF79-06DAD2C479DE}" dt="2024-05-07T13:07:33.933" v="4446" actId="14100"/>
        <pc:sldMkLst>
          <pc:docMk/>
          <pc:sldMk cId="0" sldId="259"/>
        </pc:sldMkLst>
        <pc:spChg chg="add del mod">
          <ac:chgData name="Glenis Balangue-Dalkiran" userId="0a99c5e5-f150-4707-8467-dd9610c449b1" providerId="ADAL" clId="{54158C15-9327-420F-AF79-06DAD2C479DE}" dt="2024-05-07T10:39:36.699" v="3319" actId="20577"/>
          <ac:spMkLst>
            <pc:docMk/>
            <pc:sldMk cId="0" sldId="259"/>
            <ac:spMk id="2" creationId="{00000000-0000-0000-0000-000000000000}"/>
          </ac:spMkLst>
        </pc:spChg>
        <pc:spChg chg="add mod">
          <ac:chgData name="Glenis Balangue-Dalkiran" userId="0a99c5e5-f150-4707-8467-dd9610c449b1" providerId="ADAL" clId="{54158C15-9327-420F-AF79-06DAD2C479DE}" dt="2024-05-07T13:07:33.933" v="4446" actId="14100"/>
          <ac:spMkLst>
            <pc:docMk/>
            <pc:sldMk cId="0" sldId="259"/>
            <ac:spMk id="3" creationId="{3888935A-645A-76BA-6D08-2EE20C49F876}"/>
          </ac:spMkLst>
        </pc:spChg>
        <pc:spChg chg="add mod">
          <ac:chgData name="Glenis Balangue-Dalkiran" userId="0a99c5e5-f150-4707-8467-dd9610c449b1" providerId="ADAL" clId="{54158C15-9327-420F-AF79-06DAD2C479DE}" dt="2024-05-07T10:15:50.461" v="3091" actId="1076"/>
          <ac:spMkLst>
            <pc:docMk/>
            <pc:sldMk cId="0" sldId="259"/>
            <ac:spMk id="5" creationId="{58814623-C221-7180-2262-A64A738BA388}"/>
          </ac:spMkLst>
        </pc:spChg>
        <pc:grpChg chg="del">
          <ac:chgData name="Glenis Balangue-Dalkiran" userId="0a99c5e5-f150-4707-8467-dd9610c449b1" providerId="ADAL" clId="{54158C15-9327-420F-AF79-06DAD2C479DE}" dt="2024-05-06T13:04:47.064" v="764" actId="478"/>
          <ac:grpSpMkLst>
            <pc:docMk/>
            <pc:sldMk cId="0" sldId="259"/>
            <ac:grpSpMk id="9" creationId="{00000000-0000-0000-0000-000000000000}"/>
          </ac:grpSpMkLst>
        </pc:grpChg>
        <pc:grpChg chg="del">
          <ac:chgData name="Glenis Balangue-Dalkiran" userId="0a99c5e5-f150-4707-8467-dd9610c449b1" providerId="ADAL" clId="{54158C15-9327-420F-AF79-06DAD2C479DE}" dt="2024-05-06T13:04:44.626" v="763" actId="478"/>
          <ac:grpSpMkLst>
            <pc:docMk/>
            <pc:sldMk cId="0" sldId="259"/>
            <ac:grpSpMk id="13" creationId="{00000000-0000-0000-0000-000000000000}"/>
          </ac:grpSpMkLst>
        </pc:grpChg>
        <pc:grpChg chg="del">
          <ac:chgData name="Glenis Balangue-Dalkiran" userId="0a99c5e5-f150-4707-8467-dd9610c449b1" providerId="ADAL" clId="{54158C15-9327-420F-AF79-06DAD2C479DE}" dt="2024-05-06T13:04:48.743" v="765" actId="478"/>
          <ac:grpSpMkLst>
            <pc:docMk/>
            <pc:sldMk cId="0" sldId="259"/>
            <ac:grpSpMk id="17" creationId="{00000000-0000-0000-0000-000000000000}"/>
          </ac:grpSpMkLst>
        </pc:grpChg>
      </pc:sldChg>
      <pc:sldChg chg="del">
        <pc:chgData name="Glenis Balangue-Dalkiran" userId="0a99c5e5-f150-4707-8467-dd9610c449b1" providerId="ADAL" clId="{54158C15-9327-420F-AF79-06DAD2C479DE}" dt="2024-05-07T09:42:30.342" v="2655" actId="47"/>
        <pc:sldMkLst>
          <pc:docMk/>
          <pc:sldMk cId="0" sldId="260"/>
        </pc:sldMkLst>
      </pc:sldChg>
      <pc:sldChg chg="del">
        <pc:chgData name="Glenis Balangue-Dalkiran" userId="0a99c5e5-f150-4707-8467-dd9610c449b1" providerId="ADAL" clId="{54158C15-9327-420F-AF79-06DAD2C479DE}" dt="2024-05-07T09:42:31.772" v="2656" actId="47"/>
        <pc:sldMkLst>
          <pc:docMk/>
          <pc:sldMk cId="0" sldId="261"/>
        </pc:sldMkLst>
      </pc:sldChg>
      <pc:sldChg chg="del">
        <pc:chgData name="Glenis Balangue-Dalkiran" userId="0a99c5e5-f150-4707-8467-dd9610c449b1" providerId="ADAL" clId="{54158C15-9327-420F-AF79-06DAD2C479DE}" dt="2024-05-07T10:17:20.938" v="3102" actId="47"/>
        <pc:sldMkLst>
          <pc:docMk/>
          <pc:sldMk cId="0" sldId="262"/>
        </pc:sldMkLst>
      </pc:sldChg>
      <pc:sldChg chg="del">
        <pc:chgData name="Glenis Balangue-Dalkiran" userId="0a99c5e5-f150-4707-8467-dd9610c449b1" providerId="ADAL" clId="{54158C15-9327-420F-AF79-06DAD2C479DE}" dt="2024-05-07T10:17:21.849" v="3103" actId="47"/>
        <pc:sldMkLst>
          <pc:docMk/>
          <pc:sldMk cId="0" sldId="264"/>
        </pc:sldMkLst>
      </pc:sldChg>
      <pc:sldChg chg="del">
        <pc:chgData name="Glenis Balangue-Dalkiran" userId="0a99c5e5-f150-4707-8467-dd9610c449b1" providerId="ADAL" clId="{54158C15-9327-420F-AF79-06DAD2C479DE}" dt="2024-05-07T10:17:23.421" v="3104" actId="47"/>
        <pc:sldMkLst>
          <pc:docMk/>
          <pc:sldMk cId="0" sldId="265"/>
        </pc:sldMkLst>
      </pc:sldChg>
      <pc:sldChg chg="del">
        <pc:chgData name="Glenis Balangue-Dalkiran" userId="0a99c5e5-f150-4707-8467-dd9610c449b1" providerId="ADAL" clId="{54158C15-9327-420F-AF79-06DAD2C479DE}" dt="2024-05-07T10:17:24.271" v="3105" actId="47"/>
        <pc:sldMkLst>
          <pc:docMk/>
          <pc:sldMk cId="0" sldId="266"/>
        </pc:sldMkLst>
      </pc:sldChg>
      <pc:sldChg chg="del">
        <pc:chgData name="Glenis Balangue-Dalkiran" userId="0a99c5e5-f150-4707-8467-dd9610c449b1" providerId="ADAL" clId="{54158C15-9327-420F-AF79-06DAD2C479DE}" dt="2024-05-07T10:17:25.309" v="3106" actId="47"/>
        <pc:sldMkLst>
          <pc:docMk/>
          <pc:sldMk cId="0" sldId="267"/>
        </pc:sldMkLst>
      </pc:sldChg>
      <pc:sldChg chg="del">
        <pc:chgData name="Glenis Balangue-Dalkiran" userId="0a99c5e5-f150-4707-8467-dd9610c449b1" providerId="ADAL" clId="{54158C15-9327-420F-AF79-06DAD2C479DE}" dt="2024-05-07T10:17:26.710" v="3107" actId="47"/>
        <pc:sldMkLst>
          <pc:docMk/>
          <pc:sldMk cId="0" sldId="268"/>
        </pc:sldMkLst>
      </pc:sldChg>
      <pc:sldChg chg="modSp del mod">
        <pc:chgData name="Glenis Balangue-Dalkiran" userId="0a99c5e5-f150-4707-8467-dd9610c449b1" providerId="ADAL" clId="{54158C15-9327-420F-AF79-06DAD2C479DE}" dt="2024-05-14T13:17:18.797" v="4955" actId="14100"/>
        <pc:sldMkLst>
          <pc:docMk/>
          <pc:sldMk cId="0" sldId="269"/>
        </pc:sldMkLst>
        <pc:grpChg chg="mod">
          <ac:chgData name="Glenis Balangue-Dalkiran" userId="0a99c5e5-f150-4707-8467-dd9610c449b1" providerId="ADAL" clId="{54158C15-9327-420F-AF79-06DAD2C479DE}" dt="2024-05-14T13:17:18.797" v="4955" actId="14100"/>
          <ac:grpSpMkLst>
            <pc:docMk/>
            <pc:sldMk cId="0" sldId="269"/>
            <ac:grpSpMk id="229" creationId="{00000000-0000-0000-0000-000000000000}"/>
          </ac:grpSpMkLst>
        </pc:grpChg>
      </pc:sldChg>
      <pc:sldChg chg="del">
        <pc:chgData name="Glenis Balangue-Dalkiran" userId="0a99c5e5-f150-4707-8467-dd9610c449b1" providerId="ADAL" clId="{54158C15-9327-420F-AF79-06DAD2C479DE}" dt="2024-05-07T10:17:39.617" v="3111" actId="47"/>
        <pc:sldMkLst>
          <pc:docMk/>
          <pc:sldMk cId="3251232985" sldId="271"/>
        </pc:sldMkLst>
      </pc:sldChg>
      <pc:sldChg chg="del">
        <pc:chgData name="Glenis Balangue-Dalkiran" userId="0a99c5e5-f150-4707-8467-dd9610c449b1" providerId="ADAL" clId="{54158C15-9327-420F-AF79-06DAD2C479DE}" dt="2024-05-07T10:17:37.647" v="3109" actId="47"/>
        <pc:sldMkLst>
          <pc:docMk/>
          <pc:sldMk cId="1351768046" sldId="272"/>
        </pc:sldMkLst>
      </pc:sldChg>
      <pc:sldChg chg="del">
        <pc:chgData name="Glenis Balangue-Dalkiran" userId="0a99c5e5-f150-4707-8467-dd9610c449b1" providerId="ADAL" clId="{54158C15-9327-420F-AF79-06DAD2C479DE}" dt="2024-05-07T10:17:36.783" v="3108" actId="47"/>
        <pc:sldMkLst>
          <pc:docMk/>
          <pc:sldMk cId="3123945718" sldId="273"/>
        </pc:sldMkLst>
      </pc:sldChg>
      <pc:sldChg chg="modSp mod ord">
        <pc:chgData name="Glenis Balangue-Dalkiran" userId="0a99c5e5-f150-4707-8467-dd9610c449b1" providerId="ADAL" clId="{54158C15-9327-420F-AF79-06DAD2C479DE}" dt="2024-05-07T10:36:09.834" v="3278" actId="20577"/>
        <pc:sldMkLst>
          <pc:docMk/>
          <pc:sldMk cId="0" sldId="274"/>
        </pc:sldMkLst>
        <pc:spChg chg="mod">
          <ac:chgData name="Glenis Balangue-Dalkiran" userId="0a99c5e5-f150-4707-8467-dd9610c449b1" providerId="ADAL" clId="{54158C15-9327-420F-AF79-06DAD2C479DE}" dt="2024-05-07T10:36:09.834" v="3278" actId="20577"/>
          <ac:spMkLst>
            <pc:docMk/>
            <pc:sldMk cId="0" sldId="274"/>
            <ac:spMk id="65" creationId="{31458043-94E3-6CCB-A4AF-B753168310D4}"/>
          </ac:spMkLst>
        </pc:spChg>
      </pc:sldChg>
      <pc:sldChg chg="addSp delSp modSp mod">
        <pc:chgData name="Glenis Balangue-Dalkiran" userId="0a99c5e5-f150-4707-8467-dd9610c449b1" providerId="ADAL" clId="{54158C15-9327-420F-AF79-06DAD2C479DE}" dt="2024-05-07T13:24:33.065" v="4823" actId="255"/>
        <pc:sldMkLst>
          <pc:docMk/>
          <pc:sldMk cId="3170497190" sldId="275"/>
        </pc:sldMkLst>
        <pc:spChg chg="add mod">
          <ac:chgData name="Glenis Balangue-Dalkiran" userId="0a99c5e5-f150-4707-8467-dd9610c449b1" providerId="ADAL" clId="{54158C15-9327-420F-AF79-06DAD2C479DE}" dt="2024-05-07T13:03:25.689" v="4411" actId="1076"/>
          <ac:spMkLst>
            <pc:docMk/>
            <pc:sldMk cId="3170497190" sldId="275"/>
            <ac:spMk id="2" creationId="{43475FC6-43AE-D3E3-079B-3E00FC0BEE31}"/>
          </ac:spMkLst>
        </pc:spChg>
        <pc:spChg chg="add mod">
          <ac:chgData name="Glenis Balangue-Dalkiran" userId="0a99c5e5-f150-4707-8467-dd9610c449b1" providerId="ADAL" clId="{54158C15-9327-420F-AF79-06DAD2C479DE}" dt="2024-05-07T13:24:33.065" v="4823" actId="255"/>
          <ac:spMkLst>
            <pc:docMk/>
            <pc:sldMk cId="3170497190" sldId="275"/>
            <ac:spMk id="4" creationId="{BA15BB5D-A559-DCA5-5CD7-9426BD60937C}"/>
          </ac:spMkLst>
        </pc:spChg>
        <pc:spChg chg="add mod">
          <ac:chgData name="Glenis Balangue-Dalkiran" userId="0a99c5e5-f150-4707-8467-dd9610c449b1" providerId="ADAL" clId="{54158C15-9327-420F-AF79-06DAD2C479DE}" dt="2024-05-07T13:03:39.423" v="4414" actId="14100"/>
          <ac:spMkLst>
            <pc:docMk/>
            <pc:sldMk cId="3170497190" sldId="275"/>
            <ac:spMk id="6" creationId="{B4345EA8-44B5-FCC9-43A8-37B3C8D3637C}"/>
          </ac:spMkLst>
        </pc:spChg>
        <pc:spChg chg="mod">
          <ac:chgData name="Glenis Balangue-Dalkiran" userId="0a99c5e5-f150-4707-8467-dd9610c449b1" providerId="ADAL" clId="{54158C15-9327-420F-AF79-06DAD2C479DE}" dt="2024-05-07T12:58:18.203" v="4335" actId="20577"/>
          <ac:spMkLst>
            <pc:docMk/>
            <pc:sldMk cId="3170497190" sldId="275"/>
            <ac:spMk id="14" creationId="{00000000-0000-0000-0000-000000000000}"/>
          </ac:spMkLst>
        </pc:spChg>
        <pc:spChg chg="del">
          <ac:chgData name="Glenis Balangue-Dalkiran" userId="0a99c5e5-f150-4707-8467-dd9610c449b1" providerId="ADAL" clId="{54158C15-9327-420F-AF79-06DAD2C479DE}" dt="2024-05-06T14:20:16.990" v="1057" actId="478"/>
          <ac:spMkLst>
            <pc:docMk/>
            <pc:sldMk cId="3170497190" sldId="275"/>
            <ac:spMk id="15" creationId="{00000000-0000-0000-0000-000000000000}"/>
          </ac:spMkLst>
        </pc:spChg>
        <pc:spChg chg="del">
          <ac:chgData name="Glenis Balangue-Dalkiran" userId="0a99c5e5-f150-4707-8467-dd9610c449b1" providerId="ADAL" clId="{54158C15-9327-420F-AF79-06DAD2C479DE}" dt="2024-05-06T14:20:13.807" v="1052" actId="478"/>
          <ac:spMkLst>
            <pc:docMk/>
            <pc:sldMk cId="3170497190" sldId="275"/>
            <ac:spMk id="16" creationId="{00000000-0000-0000-0000-000000000000}"/>
          </ac:spMkLst>
        </pc:spChg>
        <pc:spChg chg="del">
          <ac:chgData name="Glenis Balangue-Dalkiran" userId="0a99c5e5-f150-4707-8467-dd9610c449b1" providerId="ADAL" clId="{54158C15-9327-420F-AF79-06DAD2C479DE}" dt="2024-05-06T14:20:21.308" v="1063" actId="478"/>
          <ac:spMkLst>
            <pc:docMk/>
            <pc:sldMk cId="3170497190" sldId="275"/>
            <ac:spMk id="17" creationId="{00000000-0000-0000-0000-000000000000}"/>
          </ac:spMkLst>
        </pc:spChg>
        <pc:spChg chg="del">
          <ac:chgData name="Glenis Balangue-Dalkiran" userId="0a99c5e5-f150-4707-8467-dd9610c449b1" providerId="ADAL" clId="{54158C15-9327-420F-AF79-06DAD2C479DE}" dt="2024-05-06T14:20:27.713" v="1066" actId="478"/>
          <ac:spMkLst>
            <pc:docMk/>
            <pc:sldMk cId="3170497190" sldId="275"/>
            <ac:spMk id="18" creationId="{00000000-0000-0000-0000-000000000000}"/>
          </ac:spMkLst>
        </pc:spChg>
        <pc:spChg chg="del mod">
          <ac:chgData name="Glenis Balangue-Dalkiran" userId="0a99c5e5-f150-4707-8467-dd9610c449b1" providerId="ADAL" clId="{54158C15-9327-420F-AF79-06DAD2C479DE}" dt="2024-05-06T14:19:03.320" v="1023" actId="478"/>
          <ac:spMkLst>
            <pc:docMk/>
            <pc:sldMk cId="3170497190" sldId="275"/>
            <ac:spMk id="19" creationId="{00000000-0000-0000-0000-000000000000}"/>
          </ac:spMkLst>
        </pc:spChg>
        <pc:spChg chg="del">
          <ac:chgData name="Glenis Balangue-Dalkiran" userId="0a99c5e5-f150-4707-8467-dd9610c449b1" providerId="ADAL" clId="{54158C15-9327-420F-AF79-06DAD2C479DE}" dt="2024-05-06T14:17:57.525" v="1000" actId="478"/>
          <ac:spMkLst>
            <pc:docMk/>
            <pc:sldMk cId="3170497190" sldId="275"/>
            <ac:spMk id="20" creationId="{00000000-0000-0000-0000-000000000000}"/>
          </ac:spMkLst>
        </pc:spChg>
        <pc:spChg chg="del">
          <ac:chgData name="Glenis Balangue-Dalkiran" userId="0a99c5e5-f150-4707-8467-dd9610c449b1" providerId="ADAL" clId="{54158C15-9327-420F-AF79-06DAD2C479DE}" dt="2024-05-06T14:20:17.471" v="1058" actId="478"/>
          <ac:spMkLst>
            <pc:docMk/>
            <pc:sldMk cId="3170497190" sldId="275"/>
            <ac:spMk id="21" creationId="{00000000-0000-0000-0000-000000000000}"/>
          </ac:spMkLst>
        </pc:spChg>
        <pc:spChg chg="del">
          <ac:chgData name="Glenis Balangue-Dalkiran" userId="0a99c5e5-f150-4707-8467-dd9610c449b1" providerId="ADAL" clId="{54158C15-9327-420F-AF79-06DAD2C479DE}" dt="2024-05-06T14:20:14.646" v="1053" actId="478"/>
          <ac:spMkLst>
            <pc:docMk/>
            <pc:sldMk cId="3170497190" sldId="275"/>
            <ac:spMk id="22" creationId="{00000000-0000-0000-0000-000000000000}"/>
          </ac:spMkLst>
        </pc:spChg>
        <pc:spChg chg="del">
          <ac:chgData name="Glenis Balangue-Dalkiran" userId="0a99c5e5-f150-4707-8467-dd9610c449b1" providerId="ADAL" clId="{54158C15-9327-420F-AF79-06DAD2C479DE}" dt="2024-05-06T14:20:22.471" v="1064" actId="478"/>
          <ac:spMkLst>
            <pc:docMk/>
            <pc:sldMk cId="3170497190" sldId="275"/>
            <ac:spMk id="23" creationId="{00000000-0000-0000-0000-000000000000}"/>
          </ac:spMkLst>
        </pc:spChg>
        <pc:spChg chg="del mod">
          <ac:chgData name="Glenis Balangue-Dalkiran" userId="0a99c5e5-f150-4707-8467-dd9610c449b1" providerId="ADAL" clId="{54158C15-9327-420F-AF79-06DAD2C479DE}" dt="2024-05-06T14:20:32.221" v="1069" actId="478"/>
          <ac:spMkLst>
            <pc:docMk/>
            <pc:sldMk cId="3170497190" sldId="275"/>
            <ac:spMk id="24" creationId="{00000000-0000-0000-0000-000000000000}"/>
          </ac:spMkLst>
        </pc:spChg>
        <pc:spChg chg="del">
          <ac:chgData name="Glenis Balangue-Dalkiran" userId="0a99c5e5-f150-4707-8467-dd9610c449b1" providerId="ADAL" clId="{54158C15-9327-420F-AF79-06DAD2C479DE}" dt="2024-05-06T14:20:17.855" v="1059" actId="478"/>
          <ac:spMkLst>
            <pc:docMk/>
            <pc:sldMk cId="3170497190" sldId="275"/>
            <ac:spMk id="25" creationId="{00000000-0000-0000-0000-000000000000}"/>
          </ac:spMkLst>
        </pc:spChg>
        <pc:spChg chg="del">
          <ac:chgData name="Glenis Balangue-Dalkiran" userId="0a99c5e5-f150-4707-8467-dd9610c449b1" providerId="ADAL" clId="{54158C15-9327-420F-AF79-06DAD2C479DE}" dt="2024-05-06T14:20:15.135" v="1054" actId="478"/>
          <ac:spMkLst>
            <pc:docMk/>
            <pc:sldMk cId="3170497190" sldId="275"/>
            <ac:spMk id="26" creationId="{00000000-0000-0000-0000-000000000000}"/>
          </ac:spMkLst>
        </pc:spChg>
        <pc:spChg chg="del">
          <ac:chgData name="Glenis Balangue-Dalkiran" userId="0a99c5e5-f150-4707-8467-dd9610c449b1" providerId="ADAL" clId="{54158C15-9327-420F-AF79-06DAD2C479DE}" dt="2024-05-06T14:20:40.526" v="1074" actId="478"/>
          <ac:spMkLst>
            <pc:docMk/>
            <pc:sldMk cId="3170497190" sldId="275"/>
            <ac:spMk id="27" creationId="{00000000-0000-0000-0000-000000000000}"/>
          </ac:spMkLst>
        </pc:spChg>
        <pc:spChg chg="del">
          <ac:chgData name="Glenis Balangue-Dalkiran" userId="0a99c5e5-f150-4707-8467-dd9610c449b1" providerId="ADAL" clId="{54158C15-9327-420F-AF79-06DAD2C479DE}" dt="2024-05-06T14:20:30.912" v="1068" actId="478"/>
          <ac:spMkLst>
            <pc:docMk/>
            <pc:sldMk cId="3170497190" sldId="275"/>
            <ac:spMk id="28" creationId="{00000000-0000-0000-0000-000000000000}"/>
          </ac:spMkLst>
        </pc:spChg>
        <pc:spChg chg="del">
          <ac:chgData name="Glenis Balangue-Dalkiran" userId="0a99c5e5-f150-4707-8467-dd9610c449b1" providerId="ADAL" clId="{54158C15-9327-420F-AF79-06DAD2C479DE}" dt="2024-05-06T14:20:18.330" v="1060" actId="478"/>
          <ac:spMkLst>
            <pc:docMk/>
            <pc:sldMk cId="3170497190" sldId="275"/>
            <ac:spMk id="29" creationId="{00000000-0000-0000-0000-000000000000}"/>
          </ac:spMkLst>
        </pc:spChg>
        <pc:spChg chg="del">
          <ac:chgData name="Glenis Balangue-Dalkiran" userId="0a99c5e5-f150-4707-8467-dd9610c449b1" providerId="ADAL" clId="{54158C15-9327-420F-AF79-06DAD2C479DE}" dt="2024-05-06T14:20:15.499" v="1055" actId="478"/>
          <ac:spMkLst>
            <pc:docMk/>
            <pc:sldMk cId="3170497190" sldId="275"/>
            <ac:spMk id="30" creationId="{00000000-0000-0000-0000-000000000000}"/>
          </ac:spMkLst>
        </pc:spChg>
        <pc:spChg chg="del">
          <ac:chgData name="Glenis Balangue-Dalkiran" userId="0a99c5e5-f150-4707-8467-dd9610c449b1" providerId="ADAL" clId="{54158C15-9327-420F-AF79-06DAD2C479DE}" dt="2024-05-06T14:20:38.139" v="1073" actId="478"/>
          <ac:spMkLst>
            <pc:docMk/>
            <pc:sldMk cId="3170497190" sldId="275"/>
            <ac:spMk id="31" creationId="{00000000-0000-0000-0000-000000000000}"/>
          </ac:spMkLst>
        </pc:spChg>
        <pc:spChg chg="del">
          <ac:chgData name="Glenis Balangue-Dalkiran" userId="0a99c5e5-f150-4707-8467-dd9610c449b1" providerId="ADAL" clId="{54158C15-9327-420F-AF79-06DAD2C479DE}" dt="2024-05-06T14:20:34.197" v="1070" actId="478"/>
          <ac:spMkLst>
            <pc:docMk/>
            <pc:sldMk cId="3170497190" sldId="275"/>
            <ac:spMk id="32" creationId="{00000000-0000-0000-0000-000000000000}"/>
          </ac:spMkLst>
        </pc:spChg>
        <pc:spChg chg="del mod">
          <ac:chgData name="Glenis Balangue-Dalkiran" userId="0a99c5e5-f150-4707-8467-dd9610c449b1" providerId="ADAL" clId="{54158C15-9327-420F-AF79-06DAD2C479DE}" dt="2024-05-06T14:20:18.836" v="1062" actId="478"/>
          <ac:spMkLst>
            <pc:docMk/>
            <pc:sldMk cId="3170497190" sldId="275"/>
            <ac:spMk id="33" creationId="{00000000-0000-0000-0000-000000000000}"/>
          </ac:spMkLst>
        </pc:spChg>
        <pc:spChg chg="del">
          <ac:chgData name="Glenis Balangue-Dalkiran" userId="0a99c5e5-f150-4707-8467-dd9610c449b1" providerId="ADAL" clId="{54158C15-9327-420F-AF79-06DAD2C479DE}" dt="2024-05-06T14:20:15.972" v="1056" actId="478"/>
          <ac:spMkLst>
            <pc:docMk/>
            <pc:sldMk cId="3170497190" sldId="275"/>
            <ac:spMk id="34" creationId="{00000000-0000-0000-0000-000000000000}"/>
          </ac:spMkLst>
        </pc:spChg>
        <pc:spChg chg="del">
          <ac:chgData name="Glenis Balangue-Dalkiran" userId="0a99c5e5-f150-4707-8467-dd9610c449b1" providerId="ADAL" clId="{54158C15-9327-420F-AF79-06DAD2C479DE}" dt="2024-05-06T14:20:35.550" v="1071" actId="478"/>
          <ac:spMkLst>
            <pc:docMk/>
            <pc:sldMk cId="3170497190" sldId="275"/>
            <ac:spMk id="36" creationId="{00000000-0000-0000-0000-000000000000}"/>
          </ac:spMkLst>
        </pc:spChg>
        <pc:spChg chg="del">
          <ac:chgData name="Glenis Balangue-Dalkiran" userId="0a99c5e5-f150-4707-8467-dd9610c449b1" providerId="ADAL" clId="{54158C15-9327-420F-AF79-06DAD2C479DE}" dt="2024-05-06T14:20:37.061" v="1072" actId="478"/>
          <ac:spMkLst>
            <pc:docMk/>
            <pc:sldMk cId="3170497190" sldId="275"/>
            <ac:spMk id="39" creationId="{CBDFBCB3-6DBE-F780-4A6C-7E5C9D0EC8BE}"/>
          </ac:spMkLst>
        </pc:spChg>
        <pc:picChg chg="mod">
          <ac:chgData name="Glenis Balangue-Dalkiran" userId="0a99c5e5-f150-4707-8467-dd9610c449b1" providerId="ADAL" clId="{54158C15-9327-420F-AF79-06DAD2C479DE}" dt="2024-05-07T13:03:30.585" v="4412" actId="1076"/>
          <ac:picMkLst>
            <pc:docMk/>
            <pc:sldMk cId="3170497190" sldId="275"/>
            <ac:picMk id="38" creationId="{0FC157EE-B3AA-4780-9F59-8FCB8B8BF30D}"/>
          </ac:picMkLst>
        </pc:picChg>
      </pc:sldChg>
      <pc:sldChg chg="addSp delSp modSp mod">
        <pc:chgData name="Glenis Balangue-Dalkiran" userId="0a99c5e5-f150-4707-8467-dd9610c449b1" providerId="ADAL" clId="{54158C15-9327-420F-AF79-06DAD2C479DE}" dt="2024-05-07T12:58:40.992" v="4354" actId="20577"/>
        <pc:sldMkLst>
          <pc:docMk/>
          <pc:sldMk cId="1731331165" sldId="276"/>
        </pc:sldMkLst>
        <pc:spChg chg="add del mod">
          <ac:chgData name="Glenis Balangue-Dalkiran" userId="0a99c5e5-f150-4707-8467-dd9610c449b1" providerId="ADAL" clId="{54158C15-9327-420F-AF79-06DAD2C479DE}" dt="2024-05-07T12:52:29.336" v="4253" actId="478"/>
          <ac:spMkLst>
            <pc:docMk/>
            <pc:sldMk cId="1731331165" sldId="276"/>
            <ac:spMk id="2" creationId="{DBC206D7-3B5C-41F9-124A-75FCBB2FC2B0}"/>
          </ac:spMkLst>
        </pc:spChg>
        <pc:spChg chg="add del mod">
          <ac:chgData name="Glenis Balangue-Dalkiran" userId="0a99c5e5-f150-4707-8467-dd9610c449b1" providerId="ADAL" clId="{54158C15-9327-420F-AF79-06DAD2C479DE}" dt="2024-05-07T12:52:30.727" v="4254" actId="478"/>
          <ac:spMkLst>
            <pc:docMk/>
            <pc:sldMk cId="1731331165" sldId="276"/>
            <ac:spMk id="4" creationId="{DD7F85A6-8EFF-3B4A-FA3F-F50DF36FC1DA}"/>
          </ac:spMkLst>
        </pc:spChg>
        <pc:spChg chg="add del mod">
          <ac:chgData name="Glenis Balangue-Dalkiran" userId="0a99c5e5-f150-4707-8467-dd9610c449b1" providerId="ADAL" clId="{54158C15-9327-420F-AF79-06DAD2C479DE}" dt="2024-05-07T12:52:27.147" v="4252" actId="478"/>
          <ac:spMkLst>
            <pc:docMk/>
            <pc:sldMk cId="1731331165" sldId="276"/>
            <ac:spMk id="6" creationId="{496E1AC6-9A07-972C-EA78-A77C01D3D2EF}"/>
          </ac:spMkLst>
        </pc:spChg>
        <pc:spChg chg="mod">
          <ac:chgData name="Glenis Balangue-Dalkiran" userId="0a99c5e5-f150-4707-8467-dd9610c449b1" providerId="ADAL" clId="{54158C15-9327-420F-AF79-06DAD2C479DE}" dt="2024-05-07T08:20:16.677" v="1804" actId="20577"/>
          <ac:spMkLst>
            <pc:docMk/>
            <pc:sldMk cId="1731331165" sldId="276"/>
            <ac:spMk id="8" creationId="{00000000-0000-0000-0000-000000000000}"/>
          </ac:spMkLst>
        </pc:spChg>
        <pc:spChg chg="add del mod">
          <ac:chgData name="Glenis Balangue-Dalkiran" userId="0a99c5e5-f150-4707-8467-dd9610c449b1" providerId="ADAL" clId="{54158C15-9327-420F-AF79-06DAD2C479DE}" dt="2024-05-07T12:58:40.992" v="4354" actId="20577"/>
          <ac:spMkLst>
            <pc:docMk/>
            <pc:sldMk cId="1731331165" sldId="276"/>
            <ac:spMk id="13" creationId="{00000000-0000-0000-0000-000000000000}"/>
          </ac:spMkLst>
        </pc:spChg>
        <pc:spChg chg="add del mod">
          <ac:chgData name="Glenis Balangue-Dalkiran" userId="0a99c5e5-f150-4707-8467-dd9610c449b1" providerId="ADAL" clId="{54158C15-9327-420F-AF79-06DAD2C479DE}" dt="2024-05-07T12:51:02.177" v="4137" actId="20577"/>
          <ac:spMkLst>
            <pc:docMk/>
            <pc:sldMk cId="1731331165" sldId="276"/>
            <ac:spMk id="14" creationId="{00000000-0000-0000-0000-000000000000}"/>
          </ac:spMkLst>
        </pc:spChg>
        <pc:spChg chg="mod">
          <ac:chgData name="Glenis Balangue-Dalkiran" userId="0a99c5e5-f150-4707-8467-dd9610c449b1" providerId="ADAL" clId="{54158C15-9327-420F-AF79-06DAD2C479DE}" dt="2024-05-07T12:51:13.701" v="4145"/>
          <ac:spMkLst>
            <pc:docMk/>
            <pc:sldMk cId="1731331165" sldId="276"/>
            <ac:spMk id="18" creationId="{00000000-0000-0000-0000-000000000000}"/>
          </ac:spMkLst>
        </pc:spChg>
        <pc:spChg chg="mod">
          <ac:chgData name="Glenis Balangue-Dalkiran" userId="0a99c5e5-f150-4707-8467-dd9610c449b1" providerId="ADAL" clId="{54158C15-9327-420F-AF79-06DAD2C479DE}" dt="2024-05-07T12:51:22.793" v="4148" actId="20577"/>
          <ac:spMkLst>
            <pc:docMk/>
            <pc:sldMk cId="1731331165" sldId="276"/>
            <ac:spMk id="19" creationId="{00000000-0000-0000-0000-000000000000}"/>
          </ac:spMkLst>
        </pc:spChg>
        <pc:spChg chg="mod">
          <ac:chgData name="Glenis Balangue-Dalkiran" userId="0a99c5e5-f150-4707-8467-dd9610c449b1" providerId="ADAL" clId="{54158C15-9327-420F-AF79-06DAD2C479DE}" dt="2024-05-07T12:51:33.197" v="4150"/>
          <ac:spMkLst>
            <pc:docMk/>
            <pc:sldMk cId="1731331165" sldId="276"/>
            <ac:spMk id="23" creationId="{00000000-0000-0000-0000-000000000000}"/>
          </ac:spMkLst>
        </pc:spChg>
        <pc:spChg chg="mod">
          <ac:chgData name="Glenis Balangue-Dalkiran" userId="0a99c5e5-f150-4707-8467-dd9610c449b1" providerId="ADAL" clId="{54158C15-9327-420F-AF79-06DAD2C479DE}" dt="2024-05-07T12:51:52.170" v="4174" actId="20577"/>
          <ac:spMkLst>
            <pc:docMk/>
            <pc:sldMk cId="1731331165" sldId="276"/>
            <ac:spMk id="24" creationId="{00000000-0000-0000-0000-000000000000}"/>
          </ac:spMkLst>
        </pc:spChg>
        <pc:spChg chg="del">
          <ac:chgData name="Glenis Balangue-Dalkiran" userId="0a99c5e5-f150-4707-8467-dd9610c449b1" providerId="ADAL" clId="{54158C15-9327-420F-AF79-06DAD2C479DE}" dt="2024-05-03T13:25:16.737" v="360" actId="478"/>
          <ac:spMkLst>
            <pc:docMk/>
            <pc:sldMk cId="1731331165" sldId="276"/>
            <ac:spMk id="26" creationId="{00000000-0000-0000-0000-000000000000}"/>
          </ac:spMkLst>
        </pc:spChg>
        <pc:spChg chg="del mod">
          <ac:chgData name="Glenis Balangue-Dalkiran" userId="0a99c5e5-f150-4707-8467-dd9610c449b1" providerId="ADAL" clId="{54158C15-9327-420F-AF79-06DAD2C479DE}" dt="2024-05-03T13:25:12.852" v="357" actId="478"/>
          <ac:spMkLst>
            <pc:docMk/>
            <pc:sldMk cId="1731331165" sldId="276"/>
            <ac:spMk id="28" creationId="{00000000-0000-0000-0000-000000000000}"/>
          </ac:spMkLst>
        </pc:spChg>
        <pc:spChg chg="del">
          <ac:chgData name="Glenis Balangue-Dalkiran" userId="0a99c5e5-f150-4707-8467-dd9610c449b1" providerId="ADAL" clId="{54158C15-9327-420F-AF79-06DAD2C479DE}" dt="2024-05-03T13:25:19.227" v="361" actId="478"/>
          <ac:spMkLst>
            <pc:docMk/>
            <pc:sldMk cId="1731331165" sldId="276"/>
            <ac:spMk id="29" creationId="{00000000-0000-0000-0000-000000000000}"/>
          </ac:spMkLst>
        </pc:spChg>
        <pc:spChg chg="mod">
          <ac:chgData name="Glenis Balangue-Dalkiran" userId="0a99c5e5-f150-4707-8467-dd9610c449b1" providerId="ADAL" clId="{54158C15-9327-420F-AF79-06DAD2C479DE}" dt="2024-05-07T12:51:56.049" v="4179" actId="20577"/>
          <ac:spMkLst>
            <pc:docMk/>
            <pc:sldMk cId="1731331165" sldId="276"/>
            <ac:spMk id="34" creationId="{00000000-0000-0000-0000-000000000000}"/>
          </ac:spMkLst>
        </pc:spChg>
        <pc:spChg chg="mod">
          <ac:chgData name="Glenis Balangue-Dalkiran" userId="0a99c5e5-f150-4707-8467-dd9610c449b1" providerId="ADAL" clId="{54158C15-9327-420F-AF79-06DAD2C479DE}" dt="2024-05-07T12:52:07.077" v="4212" actId="20577"/>
          <ac:spMkLst>
            <pc:docMk/>
            <pc:sldMk cId="1731331165" sldId="276"/>
            <ac:spMk id="35" creationId="{00000000-0000-0000-0000-000000000000}"/>
          </ac:spMkLst>
        </pc:spChg>
        <pc:spChg chg="mod">
          <ac:chgData name="Glenis Balangue-Dalkiran" userId="0a99c5e5-f150-4707-8467-dd9610c449b1" providerId="ADAL" clId="{54158C15-9327-420F-AF79-06DAD2C479DE}" dt="2024-05-07T12:52:11.787" v="4220" actId="20577"/>
          <ac:spMkLst>
            <pc:docMk/>
            <pc:sldMk cId="1731331165" sldId="276"/>
            <ac:spMk id="39" creationId="{00000000-0000-0000-0000-000000000000}"/>
          </ac:spMkLst>
        </pc:spChg>
        <pc:spChg chg="mod">
          <ac:chgData name="Glenis Balangue-Dalkiran" userId="0a99c5e5-f150-4707-8467-dd9610c449b1" providerId="ADAL" clId="{54158C15-9327-420F-AF79-06DAD2C479DE}" dt="2024-05-07T12:52:24.346" v="4251" actId="20577"/>
          <ac:spMkLst>
            <pc:docMk/>
            <pc:sldMk cId="1731331165" sldId="276"/>
            <ac:spMk id="40" creationId="{00000000-0000-0000-0000-000000000000}"/>
          </ac:spMkLst>
        </pc:spChg>
        <pc:spChg chg="del">
          <ac:chgData name="Glenis Balangue-Dalkiran" userId="0a99c5e5-f150-4707-8467-dd9610c449b1" providerId="ADAL" clId="{54158C15-9327-420F-AF79-06DAD2C479DE}" dt="2024-05-03T13:25:27.897" v="364" actId="478"/>
          <ac:spMkLst>
            <pc:docMk/>
            <pc:sldMk cId="1731331165" sldId="276"/>
            <ac:spMk id="42" creationId="{00000000-0000-0000-0000-000000000000}"/>
          </ac:spMkLst>
        </pc:spChg>
        <pc:spChg chg="del">
          <ac:chgData name="Glenis Balangue-Dalkiran" userId="0a99c5e5-f150-4707-8467-dd9610c449b1" providerId="ADAL" clId="{54158C15-9327-420F-AF79-06DAD2C479DE}" dt="2024-05-03T13:25:24.041" v="362" actId="478"/>
          <ac:spMkLst>
            <pc:docMk/>
            <pc:sldMk cId="1731331165" sldId="276"/>
            <ac:spMk id="44" creationId="{00000000-0000-0000-0000-000000000000}"/>
          </ac:spMkLst>
        </pc:spChg>
        <pc:spChg chg="del">
          <ac:chgData name="Glenis Balangue-Dalkiran" userId="0a99c5e5-f150-4707-8467-dd9610c449b1" providerId="ADAL" clId="{54158C15-9327-420F-AF79-06DAD2C479DE}" dt="2024-05-03T13:25:26.355" v="363" actId="478"/>
          <ac:spMkLst>
            <pc:docMk/>
            <pc:sldMk cId="1731331165" sldId="276"/>
            <ac:spMk id="45" creationId="{00000000-0000-0000-0000-000000000000}"/>
          </ac:spMkLst>
        </pc:spChg>
        <pc:spChg chg="del">
          <ac:chgData name="Glenis Balangue-Dalkiran" userId="0a99c5e5-f150-4707-8467-dd9610c449b1" providerId="ADAL" clId="{54158C15-9327-420F-AF79-06DAD2C479DE}" dt="2024-05-03T13:25:33.847" v="367" actId="478"/>
          <ac:spMkLst>
            <pc:docMk/>
            <pc:sldMk cId="1731331165" sldId="276"/>
            <ac:spMk id="47" creationId="{00000000-0000-0000-0000-000000000000}"/>
          </ac:spMkLst>
        </pc:spChg>
        <pc:spChg chg="del">
          <ac:chgData name="Glenis Balangue-Dalkiran" userId="0a99c5e5-f150-4707-8467-dd9610c449b1" providerId="ADAL" clId="{54158C15-9327-420F-AF79-06DAD2C479DE}" dt="2024-05-03T13:25:29.989" v="365" actId="478"/>
          <ac:spMkLst>
            <pc:docMk/>
            <pc:sldMk cId="1731331165" sldId="276"/>
            <ac:spMk id="49" creationId="{00000000-0000-0000-0000-000000000000}"/>
          </ac:spMkLst>
        </pc:spChg>
        <pc:spChg chg="del">
          <ac:chgData name="Glenis Balangue-Dalkiran" userId="0a99c5e5-f150-4707-8467-dd9610c449b1" providerId="ADAL" clId="{54158C15-9327-420F-AF79-06DAD2C479DE}" dt="2024-05-03T13:25:32.240" v="366" actId="478"/>
          <ac:spMkLst>
            <pc:docMk/>
            <pc:sldMk cId="1731331165" sldId="276"/>
            <ac:spMk id="50" creationId="{00000000-0000-0000-0000-000000000000}"/>
          </ac:spMkLst>
        </pc:spChg>
        <pc:grpChg chg="add del mod">
          <ac:chgData name="Glenis Balangue-Dalkiran" userId="0a99c5e5-f150-4707-8467-dd9610c449b1" providerId="ADAL" clId="{54158C15-9327-420F-AF79-06DAD2C479DE}" dt="2024-05-07T10:43:50.680" v="3434" actId="14100"/>
          <ac:grpSpMkLst>
            <pc:docMk/>
            <pc:sldMk cId="1731331165" sldId="276"/>
            <ac:grpSpMk id="9" creationId="{00000000-0000-0000-0000-000000000000}"/>
          </ac:grpSpMkLst>
        </pc:grpChg>
        <pc:grpChg chg="del">
          <ac:chgData name="Glenis Balangue-Dalkiran" userId="0a99c5e5-f150-4707-8467-dd9610c449b1" providerId="ADAL" clId="{54158C15-9327-420F-AF79-06DAD2C479DE}" dt="2024-05-03T13:25:16.737" v="360" actId="478"/>
          <ac:grpSpMkLst>
            <pc:docMk/>
            <pc:sldMk cId="1731331165" sldId="276"/>
            <ac:grpSpMk id="25" creationId="{00000000-0000-0000-0000-000000000000}"/>
          </ac:grpSpMkLst>
        </pc:grpChg>
        <pc:grpChg chg="mod">
          <ac:chgData name="Glenis Balangue-Dalkiran" userId="0a99c5e5-f150-4707-8467-dd9610c449b1" providerId="ADAL" clId="{54158C15-9327-420F-AF79-06DAD2C479DE}" dt="2024-05-07T10:43:56.002" v="3435" actId="14100"/>
          <ac:grpSpMkLst>
            <pc:docMk/>
            <pc:sldMk cId="1731331165" sldId="276"/>
            <ac:grpSpMk id="30" creationId="{00000000-0000-0000-0000-000000000000}"/>
          </ac:grpSpMkLst>
        </pc:grpChg>
        <pc:grpChg chg="del">
          <ac:chgData name="Glenis Balangue-Dalkiran" userId="0a99c5e5-f150-4707-8467-dd9610c449b1" providerId="ADAL" clId="{54158C15-9327-420F-AF79-06DAD2C479DE}" dt="2024-05-03T13:25:27.897" v="364" actId="478"/>
          <ac:grpSpMkLst>
            <pc:docMk/>
            <pc:sldMk cId="1731331165" sldId="276"/>
            <ac:grpSpMk id="41" creationId="{00000000-0000-0000-0000-000000000000}"/>
          </ac:grpSpMkLst>
        </pc:grpChg>
        <pc:grpChg chg="del">
          <ac:chgData name="Glenis Balangue-Dalkiran" userId="0a99c5e5-f150-4707-8467-dd9610c449b1" providerId="ADAL" clId="{54158C15-9327-420F-AF79-06DAD2C479DE}" dt="2024-05-03T13:25:33.847" v="367" actId="478"/>
          <ac:grpSpMkLst>
            <pc:docMk/>
            <pc:sldMk cId="1731331165" sldId="276"/>
            <ac:grpSpMk id="46" creationId="{00000000-0000-0000-0000-000000000000}"/>
          </ac:grpSpMkLst>
        </pc:grpChg>
      </pc:sldChg>
      <pc:sldChg chg="addSp modSp mod ord modNotesTx">
        <pc:chgData name="Glenis Balangue-Dalkiran" userId="0a99c5e5-f150-4707-8467-dd9610c449b1" providerId="ADAL" clId="{54158C15-9327-420F-AF79-06DAD2C479DE}" dt="2024-05-07T13:22:59.474" v="4810" actId="113"/>
        <pc:sldMkLst>
          <pc:docMk/>
          <pc:sldMk cId="194016675" sldId="277"/>
        </pc:sldMkLst>
        <pc:spChg chg="add mod">
          <ac:chgData name="Glenis Balangue-Dalkiran" userId="0a99c5e5-f150-4707-8467-dd9610c449b1" providerId="ADAL" clId="{54158C15-9327-420F-AF79-06DAD2C479DE}" dt="2024-05-07T13:22:59.474" v="4810" actId="113"/>
          <ac:spMkLst>
            <pc:docMk/>
            <pc:sldMk cId="194016675" sldId="277"/>
            <ac:spMk id="4" creationId="{0C7C7E34-1CF7-40FE-5325-475336BD528A}"/>
          </ac:spMkLst>
        </pc:spChg>
        <pc:spChg chg="add mod">
          <ac:chgData name="Glenis Balangue-Dalkiran" userId="0a99c5e5-f150-4707-8467-dd9610c449b1" providerId="ADAL" clId="{54158C15-9327-420F-AF79-06DAD2C479DE}" dt="2024-05-07T10:15:29.416" v="3089" actId="1076"/>
          <ac:spMkLst>
            <pc:docMk/>
            <pc:sldMk cId="194016675" sldId="277"/>
            <ac:spMk id="5" creationId="{44CF2DE0-0362-DD91-DB0C-3F5C942C449D}"/>
          </ac:spMkLst>
        </pc:spChg>
        <pc:spChg chg="mod">
          <ac:chgData name="Glenis Balangue-Dalkiran" userId="0a99c5e5-f150-4707-8467-dd9610c449b1" providerId="ADAL" clId="{54158C15-9327-420F-AF79-06DAD2C479DE}" dt="2024-05-07T13:22:05.857" v="4803" actId="1076"/>
          <ac:spMkLst>
            <pc:docMk/>
            <pc:sldMk cId="194016675" sldId="277"/>
            <ac:spMk id="19" creationId="{00000000-0000-0000-0000-000000000000}"/>
          </ac:spMkLst>
        </pc:spChg>
      </pc:sldChg>
      <pc:sldChg chg="addSp modSp mod ord">
        <pc:chgData name="Glenis Balangue-Dalkiran" userId="0a99c5e5-f150-4707-8467-dd9610c449b1" providerId="ADAL" clId="{54158C15-9327-420F-AF79-06DAD2C479DE}" dt="2024-05-14T13:16:25.980" v="4954" actId="948"/>
        <pc:sldMkLst>
          <pc:docMk/>
          <pc:sldMk cId="692063002" sldId="278"/>
        </pc:sldMkLst>
        <pc:spChg chg="add mod">
          <ac:chgData name="Glenis Balangue-Dalkiran" userId="0a99c5e5-f150-4707-8467-dd9610c449b1" providerId="ADAL" clId="{54158C15-9327-420F-AF79-06DAD2C479DE}" dt="2024-05-07T11:11:37.548" v="3788" actId="20577"/>
          <ac:spMkLst>
            <pc:docMk/>
            <pc:sldMk cId="692063002" sldId="278"/>
            <ac:spMk id="2" creationId="{E7F22014-E837-F265-14DE-71FE97EDA8B3}"/>
          </ac:spMkLst>
        </pc:spChg>
        <pc:spChg chg="add mod">
          <ac:chgData name="Glenis Balangue-Dalkiran" userId="0a99c5e5-f150-4707-8467-dd9610c449b1" providerId="ADAL" clId="{54158C15-9327-420F-AF79-06DAD2C479DE}" dt="2024-05-14T13:16:25.980" v="4954" actId="948"/>
          <ac:spMkLst>
            <pc:docMk/>
            <pc:sldMk cId="692063002" sldId="278"/>
            <ac:spMk id="4" creationId="{7D40DC6D-35DC-9FE8-343E-AE209C18C8E0}"/>
          </ac:spMkLst>
        </pc:spChg>
        <pc:spChg chg="add mod">
          <ac:chgData name="Glenis Balangue-Dalkiran" userId="0a99c5e5-f150-4707-8467-dd9610c449b1" providerId="ADAL" clId="{54158C15-9327-420F-AF79-06DAD2C479DE}" dt="2024-05-07T11:14:52.933" v="3873" actId="1076"/>
          <ac:spMkLst>
            <pc:docMk/>
            <pc:sldMk cId="692063002" sldId="278"/>
            <ac:spMk id="6" creationId="{AAF946CC-9D3D-BD98-FEEC-439B4E77CABF}"/>
          </ac:spMkLst>
        </pc:spChg>
      </pc:sldChg>
      <pc:sldChg chg="addSp modSp mod">
        <pc:chgData name="Glenis Balangue-Dalkiran" userId="0a99c5e5-f150-4707-8467-dd9610c449b1" providerId="ADAL" clId="{54158C15-9327-420F-AF79-06DAD2C479DE}" dt="2024-05-07T13:25:11.546" v="4825" actId="255"/>
        <pc:sldMkLst>
          <pc:docMk/>
          <pc:sldMk cId="3391576620" sldId="279"/>
        </pc:sldMkLst>
        <pc:spChg chg="add mod">
          <ac:chgData name="Glenis Balangue-Dalkiran" userId="0a99c5e5-f150-4707-8467-dd9610c449b1" providerId="ADAL" clId="{54158C15-9327-420F-AF79-06DAD2C479DE}" dt="2024-05-07T13:25:11.546" v="4825" actId="255"/>
          <ac:spMkLst>
            <pc:docMk/>
            <pc:sldMk cId="3391576620" sldId="279"/>
            <ac:spMk id="2" creationId="{D09A597E-1E8D-9C8A-FDAA-6C39727E7925}"/>
          </ac:spMkLst>
        </pc:spChg>
        <pc:spChg chg="add mod">
          <ac:chgData name="Glenis Balangue-Dalkiran" userId="0a99c5e5-f150-4707-8467-dd9610c449b1" providerId="ADAL" clId="{54158C15-9327-420F-AF79-06DAD2C479DE}" dt="2024-05-07T10:37:53.818" v="3299"/>
          <ac:spMkLst>
            <pc:docMk/>
            <pc:sldMk cId="3391576620" sldId="279"/>
            <ac:spMk id="4" creationId="{C7FC3D52-C160-0F4A-6BC9-06607987C260}"/>
          </ac:spMkLst>
        </pc:spChg>
      </pc:sldChg>
      <pc:sldChg chg="addSp delSp modSp mod ord modNotesTx">
        <pc:chgData name="Glenis Balangue-Dalkiran" userId="0a99c5e5-f150-4707-8467-dd9610c449b1" providerId="ADAL" clId="{54158C15-9327-420F-AF79-06DAD2C479DE}" dt="2024-05-14T14:30:14.679" v="5131" actId="20577"/>
        <pc:sldMkLst>
          <pc:docMk/>
          <pc:sldMk cId="3336759138" sldId="280"/>
        </pc:sldMkLst>
        <pc:spChg chg="add del mod">
          <ac:chgData name="Glenis Balangue-Dalkiran" userId="0a99c5e5-f150-4707-8467-dd9610c449b1" providerId="ADAL" clId="{54158C15-9327-420F-AF79-06DAD2C479DE}" dt="2024-05-07T11:05:39.616" v="3678" actId="478"/>
          <ac:spMkLst>
            <pc:docMk/>
            <pc:sldMk cId="3336759138" sldId="280"/>
            <ac:spMk id="5" creationId="{BAA2E51F-6009-7FFC-FCCC-F8412390335A}"/>
          </ac:spMkLst>
        </pc:spChg>
        <pc:spChg chg="add mod">
          <ac:chgData name="Glenis Balangue-Dalkiran" userId="0a99c5e5-f150-4707-8467-dd9610c449b1" providerId="ADAL" clId="{54158C15-9327-420F-AF79-06DAD2C479DE}" dt="2024-05-07T12:56:59.916" v="4331" actId="113"/>
          <ac:spMkLst>
            <pc:docMk/>
            <pc:sldMk cId="3336759138" sldId="280"/>
            <ac:spMk id="7" creationId="{8D9A2AC6-BA02-24DE-DC95-C8AAC143DC44}"/>
          </ac:spMkLst>
        </pc:spChg>
        <pc:spChg chg="add mod">
          <ac:chgData name="Glenis Balangue-Dalkiran" userId="0a99c5e5-f150-4707-8467-dd9610c449b1" providerId="ADAL" clId="{54158C15-9327-420F-AF79-06DAD2C479DE}" dt="2024-05-07T11:11:20.489" v="3782" actId="1076"/>
          <ac:spMkLst>
            <pc:docMk/>
            <pc:sldMk cId="3336759138" sldId="280"/>
            <ac:spMk id="11" creationId="{6F0CFE7E-B0CD-345B-8582-3EDB1CFE1CC1}"/>
          </ac:spMkLst>
        </pc:spChg>
      </pc:sldChg>
      <pc:sldChg chg="addSp modSp mod">
        <pc:chgData name="Glenis Balangue-Dalkiran" userId="0a99c5e5-f150-4707-8467-dd9610c449b1" providerId="ADAL" clId="{54158C15-9327-420F-AF79-06DAD2C479DE}" dt="2024-05-07T13:21:08.972" v="4794" actId="1076"/>
        <pc:sldMkLst>
          <pc:docMk/>
          <pc:sldMk cId="2522658551" sldId="281"/>
        </pc:sldMkLst>
        <pc:spChg chg="add mod">
          <ac:chgData name="Glenis Balangue-Dalkiran" userId="0a99c5e5-f150-4707-8467-dd9610c449b1" providerId="ADAL" clId="{54158C15-9327-420F-AF79-06DAD2C479DE}" dt="2024-05-07T13:21:08.972" v="4794" actId="1076"/>
          <ac:spMkLst>
            <pc:docMk/>
            <pc:sldMk cId="2522658551" sldId="281"/>
            <ac:spMk id="5" creationId="{0063431A-921A-8A21-8A5A-0A951C840351}"/>
          </ac:spMkLst>
        </pc:spChg>
      </pc:sldChg>
      <pc:sldChg chg="del">
        <pc:chgData name="Glenis Balangue-Dalkiran" userId="0a99c5e5-f150-4707-8467-dd9610c449b1" providerId="ADAL" clId="{54158C15-9327-420F-AF79-06DAD2C479DE}" dt="2024-05-07T10:17:38.419" v="3110" actId="47"/>
        <pc:sldMkLst>
          <pc:docMk/>
          <pc:sldMk cId="2188514629" sldId="282"/>
        </pc:sldMkLst>
      </pc:sldChg>
      <pc:sldChg chg="del">
        <pc:chgData name="Glenis Balangue-Dalkiran" userId="0a99c5e5-f150-4707-8467-dd9610c449b1" providerId="ADAL" clId="{54158C15-9327-420F-AF79-06DAD2C479DE}" dt="2024-05-07T10:17:18.581" v="3101" actId="47"/>
        <pc:sldMkLst>
          <pc:docMk/>
          <pc:sldMk cId="3342400204" sldId="283"/>
        </pc:sldMkLst>
      </pc:sldChg>
      <pc:sldChg chg="del">
        <pc:chgData name="Glenis Balangue-Dalkiran" userId="0a99c5e5-f150-4707-8467-dd9610c449b1" providerId="ADAL" clId="{54158C15-9327-420F-AF79-06DAD2C479DE}" dt="2024-05-07T09:42:25.469" v="2654" actId="47"/>
        <pc:sldMkLst>
          <pc:docMk/>
          <pc:sldMk cId="2042590269" sldId="284"/>
        </pc:sldMkLst>
      </pc:sldChg>
      <pc:sldChg chg="addSp delSp modSp mod modNotesTx">
        <pc:chgData name="Glenis Balangue-Dalkiran" userId="0a99c5e5-f150-4707-8467-dd9610c449b1" providerId="ADAL" clId="{54158C15-9327-420F-AF79-06DAD2C479DE}" dt="2024-05-14T14:04:20.272" v="5063" actId="20577"/>
        <pc:sldMkLst>
          <pc:docMk/>
          <pc:sldMk cId="3656132005" sldId="285"/>
        </pc:sldMkLst>
        <pc:spChg chg="mod">
          <ac:chgData name="Glenis Balangue-Dalkiran" userId="0a99c5e5-f150-4707-8467-dd9610c449b1" providerId="ADAL" clId="{54158C15-9327-420F-AF79-06DAD2C479DE}" dt="2024-05-07T12:16:47.007" v="4090" actId="20577"/>
          <ac:spMkLst>
            <pc:docMk/>
            <pc:sldMk cId="3656132005" sldId="285"/>
            <ac:spMk id="2" creationId="{00000000-0000-0000-0000-000000000000}"/>
          </ac:spMkLst>
        </pc:spChg>
        <pc:spChg chg="add mod">
          <ac:chgData name="Glenis Balangue-Dalkiran" userId="0a99c5e5-f150-4707-8467-dd9610c449b1" providerId="ADAL" clId="{54158C15-9327-420F-AF79-06DAD2C479DE}" dt="2024-05-07T13:04:01.394" v="4415" actId="21"/>
          <ac:spMkLst>
            <pc:docMk/>
            <pc:sldMk cId="3656132005" sldId="285"/>
            <ac:spMk id="3" creationId="{8C9561A9-7BAF-BCDF-D8BF-3723361CED00}"/>
          </ac:spMkLst>
        </pc:spChg>
        <pc:picChg chg="add del mod">
          <ac:chgData name="Glenis Balangue-Dalkiran" userId="0a99c5e5-f150-4707-8467-dd9610c449b1" providerId="ADAL" clId="{54158C15-9327-420F-AF79-06DAD2C479DE}" dt="2024-05-06T15:01:46.514" v="1505" actId="478"/>
          <ac:picMkLst>
            <pc:docMk/>
            <pc:sldMk cId="3656132005" sldId="285"/>
            <ac:picMk id="7" creationId="{179F0B86-E030-E402-E866-1BCD94433E74}"/>
          </ac:picMkLst>
        </pc:picChg>
        <pc:picChg chg="add mod">
          <ac:chgData name="Glenis Balangue-Dalkiran" userId="0a99c5e5-f150-4707-8467-dd9610c449b1" providerId="ADAL" clId="{54158C15-9327-420F-AF79-06DAD2C479DE}" dt="2024-05-07T09:28:11.686" v="2641" actId="14100"/>
          <ac:picMkLst>
            <pc:docMk/>
            <pc:sldMk cId="3656132005" sldId="285"/>
            <ac:picMk id="9" creationId="{2E69CE89-65E1-82E9-A80A-5D4E4D1C963B}"/>
          </ac:picMkLst>
        </pc:picChg>
      </pc:sldChg>
      <pc:sldChg chg="addSp delSp modSp mod ord">
        <pc:chgData name="Glenis Balangue-Dalkiran" userId="0a99c5e5-f150-4707-8467-dd9610c449b1" providerId="ADAL" clId="{54158C15-9327-420F-AF79-06DAD2C479DE}" dt="2024-05-14T13:13:44.437" v="4917" actId="948"/>
        <pc:sldMkLst>
          <pc:docMk/>
          <pc:sldMk cId="8371724" sldId="286"/>
        </pc:sldMkLst>
        <pc:spChg chg="add mod">
          <ac:chgData name="Glenis Balangue-Dalkiran" userId="0a99c5e5-f150-4707-8467-dd9610c449b1" providerId="ADAL" clId="{54158C15-9327-420F-AF79-06DAD2C479DE}" dt="2024-05-14T13:13:44.437" v="4917" actId="948"/>
          <ac:spMkLst>
            <pc:docMk/>
            <pc:sldMk cId="8371724" sldId="286"/>
            <ac:spMk id="2" creationId="{52230D55-6B5A-17DE-DE5C-31D355DB12BE}"/>
          </ac:spMkLst>
        </pc:spChg>
        <pc:spChg chg="mod">
          <ac:chgData name="Glenis Balangue-Dalkiran" userId="0a99c5e5-f150-4707-8467-dd9610c449b1" providerId="ADAL" clId="{54158C15-9327-420F-AF79-06DAD2C479DE}" dt="2024-05-06T13:06:39.815" v="801" actId="20577"/>
          <ac:spMkLst>
            <pc:docMk/>
            <pc:sldMk cId="8371724" sldId="286"/>
            <ac:spMk id="14" creationId="{00000000-0000-0000-0000-000000000000}"/>
          </ac:spMkLst>
        </pc:spChg>
        <pc:spChg chg="del">
          <ac:chgData name="Glenis Balangue-Dalkiran" userId="0a99c5e5-f150-4707-8467-dd9610c449b1" providerId="ADAL" clId="{54158C15-9327-420F-AF79-06DAD2C479DE}" dt="2024-05-06T12:59:10.138" v="659" actId="478"/>
          <ac:spMkLst>
            <pc:docMk/>
            <pc:sldMk cId="8371724" sldId="286"/>
            <ac:spMk id="15" creationId="{00000000-0000-0000-0000-000000000000}"/>
          </ac:spMkLst>
        </pc:spChg>
        <pc:spChg chg="del">
          <ac:chgData name="Glenis Balangue-Dalkiran" userId="0a99c5e5-f150-4707-8467-dd9610c449b1" providerId="ADAL" clId="{54158C15-9327-420F-AF79-06DAD2C479DE}" dt="2024-05-06T12:59:06.704" v="654" actId="478"/>
          <ac:spMkLst>
            <pc:docMk/>
            <pc:sldMk cId="8371724" sldId="286"/>
            <ac:spMk id="16" creationId="{00000000-0000-0000-0000-000000000000}"/>
          </ac:spMkLst>
        </pc:spChg>
        <pc:spChg chg="del">
          <ac:chgData name="Glenis Balangue-Dalkiran" userId="0a99c5e5-f150-4707-8467-dd9610c449b1" providerId="ADAL" clId="{54158C15-9327-420F-AF79-06DAD2C479DE}" dt="2024-05-06T12:59:10.657" v="660" actId="478"/>
          <ac:spMkLst>
            <pc:docMk/>
            <pc:sldMk cId="8371724" sldId="286"/>
            <ac:spMk id="21" creationId="{00000000-0000-0000-0000-000000000000}"/>
          </ac:spMkLst>
        </pc:spChg>
        <pc:spChg chg="del">
          <ac:chgData name="Glenis Balangue-Dalkiran" userId="0a99c5e5-f150-4707-8467-dd9610c449b1" providerId="ADAL" clId="{54158C15-9327-420F-AF79-06DAD2C479DE}" dt="2024-05-06T12:59:07.302" v="655" actId="478"/>
          <ac:spMkLst>
            <pc:docMk/>
            <pc:sldMk cId="8371724" sldId="286"/>
            <ac:spMk id="22" creationId="{00000000-0000-0000-0000-000000000000}"/>
          </ac:spMkLst>
        </pc:spChg>
        <pc:spChg chg="del">
          <ac:chgData name="Glenis Balangue-Dalkiran" userId="0a99c5e5-f150-4707-8467-dd9610c449b1" providerId="ADAL" clId="{54158C15-9327-420F-AF79-06DAD2C479DE}" dt="2024-05-06T12:59:11.161" v="661" actId="478"/>
          <ac:spMkLst>
            <pc:docMk/>
            <pc:sldMk cId="8371724" sldId="286"/>
            <ac:spMk id="25" creationId="{00000000-0000-0000-0000-000000000000}"/>
          </ac:spMkLst>
        </pc:spChg>
        <pc:spChg chg="del">
          <ac:chgData name="Glenis Balangue-Dalkiran" userId="0a99c5e5-f150-4707-8467-dd9610c449b1" providerId="ADAL" clId="{54158C15-9327-420F-AF79-06DAD2C479DE}" dt="2024-05-06T12:59:07.883" v="656" actId="478"/>
          <ac:spMkLst>
            <pc:docMk/>
            <pc:sldMk cId="8371724" sldId="286"/>
            <ac:spMk id="26" creationId="{00000000-0000-0000-0000-000000000000}"/>
          </ac:spMkLst>
        </pc:spChg>
        <pc:spChg chg="del">
          <ac:chgData name="Glenis Balangue-Dalkiran" userId="0a99c5e5-f150-4707-8467-dd9610c449b1" providerId="ADAL" clId="{54158C15-9327-420F-AF79-06DAD2C479DE}" dt="2024-05-06T12:59:11.837" v="662" actId="478"/>
          <ac:spMkLst>
            <pc:docMk/>
            <pc:sldMk cId="8371724" sldId="286"/>
            <ac:spMk id="29" creationId="{00000000-0000-0000-0000-000000000000}"/>
          </ac:spMkLst>
        </pc:spChg>
        <pc:spChg chg="del">
          <ac:chgData name="Glenis Balangue-Dalkiran" userId="0a99c5e5-f150-4707-8467-dd9610c449b1" providerId="ADAL" clId="{54158C15-9327-420F-AF79-06DAD2C479DE}" dt="2024-05-06T12:59:08.418" v="657" actId="478"/>
          <ac:spMkLst>
            <pc:docMk/>
            <pc:sldMk cId="8371724" sldId="286"/>
            <ac:spMk id="30" creationId="{00000000-0000-0000-0000-000000000000}"/>
          </ac:spMkLst>
        </pc:spChg>
        <pc:spChg chg="del">
          <ac:chgData name="Glenis Balangue-Dalkiran" userId="0a99c5e5-f150-4707-8467-dd9610c449b1" providerId="ADAL" clId="{54158C15-9327-420F-AF79-06DAD2C479DE}" dt="2024-05-06T12:59:12.388" v="663" actId="478"/>
          <ac:spMkLst>
            <pc:docMk/>
            <pc:sldMk cId="8371724" sldId="286"/>
            <ac:spMk id="33" creationId="{00000000-0000-0000-0000-000000000000}"/>
          </ac:spMkLst>
        </pc:spChg>
        <pc:spChg chg="del">
          <ac:chgData name="Glenis Balangue-Dalkiran" userId="0a99c5e5-f150-4707-8467-dd9610c449b1" providerId="ADAL" clId="{54158C15-9327-420F-AF79-06DAD2C479DE}" dt="2024-05-06T12:59:09.032" v="658" actId="478"/>
          <ac:spMkLst>
            <pc:docMk/>
            <pc:sldMk cId="8371724" sldId="286"/>
            <ac:spMk id="34" creationId="{00000000-0000-0000-0000-000000000000}"/>
          </ac:spMkLst>
        </pc:spChg>
      </pc:sldChg>
      <pc:sldChg chg="delSp modSp add mod">
        <pc:chgData name="Glenis Balangue-Dalkiran" userId="0a99c5e5-f150-4707-8467-dd9610c449b1" providerId="ADAL" clId="{54158C15-9327-420F-AF79-06DAD2C479DE}" dt="2024-05-07T13:11:07.197" v="4489" actId="478"/>
        <pc:sldMkLst>
          <pc:docMk/>
          <pc:sldMk cId="2134260196" sldId="287"/>
        </pc:sldMkLst>
        <pc:spChg chg="mod">
          <ac:chgData name="Glenis Balangue-Dalkiran" userId="0a99c5e5-f150-4707-8467-dd9610c449b1" providerId="ADAL" clId="{54158C15-9327-420F-AF79-06DAD2C479DE}" dt="2024-05-07T13:10:55.923" v="4487" actId="255"/>
          <ac:spMkLst>
            <pc:docMk/>
            <pc:sldMk cId="2134260196" sldId="287"/>
            <ac:spMk id="9" creationId="{00000000-0000-0000-0000-000000000000}"/>
          </ac:spMkLst>
        </pc:spChg>
        <pc:spChg chg="mod">
          <ac:chgData name="Glenis Balangue-Dalkiran" userId="0a99c5e5-f150-4707-8467-dd9610c449b1" providerId="ADAL" clId="{54158C15-9327-420F-AF79-06DAD2C479DE}" dt="2024-05-07T12:53:34.369" v="4268" actId="1076"/>
          <ac:spMkLst>
            <pc:docMk/>
            <pc:sldMk cId="2134260196" sldId="287"/>
            <ac:spMk id="10" creationId="{00000000-0000-0000-0000-000000000000}"/>
          </ac:spMkLst>
        </pc:spChg>
        <pc:spChg chg="del">
          <ac:chgData name="Glenis Balangue-Dalkiran" userId="0a99c5e5-f150-4707-8467-dd9610c449b1" providerId="ADAL" clId="{54158C15-9327-420F-AF79-06DAD2C479DE}" dt="2024-05-07T13:11:01.862" v="4488" actId="478"/>
          <ac:spMkLst>
            <pc:docMk/>
            <pc:sldMk cId="2134260196" sldId="287"/>
            <ac:spMk id="11" creationId="{00000000-0000-0000-0000-000000000000}"/>
          </ac:spMkLst>
        </pc:spChg>
        <pc:spChg chg="del">
          <ac:chgData name="Glenis Balangue-Dalkiran" userId="0a99c5e5-f150-4707-8467-dd9610c449b1" providerId="ADAL" clId="{54158C15-9327-420F-AF79-06DAD2C479DE}" dt="2024-05-07T13:11:07.197" v="4489" actId="478"/>
          <ac:spMkLst>
            <pc:docMk/>
            <pc:sldMk cId="2134260196" sldId="287"/>
            <ac:spMk id="12" creationId="{00000000-0000-0000-0000-000000000000}"/>
          </ac:spMkLst>
        </pc:spChg>
      </pc:sldChg>
      <pc:sldChg chg="addSp modSp add mod">
        <pc:chgData name="Glenis Balangue-Dalkiran" userId="0a99c5e5-f150-4707-8467-dd9610c449b1" providerId="ADAL" clId="{54158C15-9327-420F-AF79-06DAD2C479DE}" dt="2024-05-07T13:25:20.226" v="4826" actId="113"/>
        <pc:sldMkLst>
          <pc:docMk/>
          <pc:sldMk cId="1002994999" sldId="288"/>
        </pc:sldMkLst>
        <pc:spChg chg="add mod">
          <ac:chgData name="Glenis Balangue-Dalkiran" userId="0a99c5e5-f150-4707-8467-dd9610c449b1" providerId="ADAL" clId="{54158C15-9327-420F-AF79-06DAD2C479DE}" dt="2024-05-07T13:25:20.226" v="4826" actId="113"/>
          <ac:spMkLst>
            <pc:docMk/>
            <pc:sldMk cId="1002994999" sldId="288"/>
            <ac:spMk id="4" creationId="{E82D299C-C139-38E5-A9DA-3AFB31C5E71C}"/>
          </ac:spMkLst>
        </pc:spChg>
        <pc:spChg chg="mod">
          <ac:chgData name="Glenis Balangue-Dalkiran" userId="0a99c5e5-f150-4707-8467-dd9610c449b1" providerId="ADAL" clId="{54158C15-9327-420F-AF79-06DAD2C479DE}" dt="2024-05-07T13:25:00.148" v="4824" actId="1076"/>
          <ac:spMkLst>
            <pc:docMk/>
            <pc:sldMk cId="1002994999" sldId="288"/>
            <ac:spMk id="19" creationId="{00000000-0000-0000-0000-000000000000}"/>
          </ac:spMkLst>
        </pc:spChg>
      </pc:sldChg>
      <pc:sldChg chg="addSp delSp modSp add del mod">
        <pc:chgData name="Glenis Balangue-Dalkiran" userId="0a99c5e5-f150-4707-8467-dd9610c449b1" providerId="ADAL" clId="{54158C15-9327-420F-AF79-06DAD2C479DE}" dt="2024-05-07T12:49:41.102" v="4121" actId="47"/>
        <pc:sldMkLst>
          <pc:docMk/>
          <pc:sldMk cId="3309288116" sldId="289"/>
        </pc:sldMkLst>
        <pc:spChg chg="add mod">
          <ac:chgData name="Glenis Balangue-Dalkiran" userId="0a99c5e5-f150-4707-8467-dd9610c449b1" providerId="ADAL" clId="{54158C15-9327-420F-AF79-06DAD2C479DE}" dt="2024-05-07T12:47:36.747" v="4120" actId="20577"/>
          <ac:spMkLst>
            <pc:docMk/>
            <pc:sldMk cId="3309288116" sldId="289"/>
            <ac:spMk id="5" creationId="{7EF0E5B1-DD8D-6168-71F0-8841B9EB2352}"/>
          </ac:spMkLst>
        </pc:spChg>
        <pc:spChg chg="mod">
          <ac:chgData name="Glenis Balangue-Dalkiran" userId="0a99c5e5-f150-4707-8467-dd9610c449b1" providerId="ADAL" clId="{54158C15-9327-420F-AF79-06DAD2C479DE}" dt="2024-05-07T08:47:02.143" v="1921" actId="20577"/>
          <ac:spMkLst>
            <pc:docMk/>
            <pc:sldMk cId="3309288116" sldId="289"/>
            <ac:spMk id="20" creationId="{00000000-0000-0000-0000-000000000000}"/>
          </ac:spMkLst>
        </pc:spChg>
        <pc:grpChg chg="del">
          <ac:chgData name="Glenis Balangue-Dalkiran" userId="0a99c5e5-f150-4707-8467-dd9610c449b1" providerId="ADAL" clId="{54158C15-9327-420F-AF79-06DAD2C479DE}" dt="2024-05-07T08:49:59.194" v="2330" actId="478"/>
          <ac:grpSpMkLst>
            <pc:docMk/>
            <pc:sldMk cId="3309288116" sldId="289"/>
            <ac:grpSpMk id="33" creationId="{749EA18D-724C-C9AA-D50B-0C419F86366D}"/>
          </ac:grpSpMkLst>
        </pc:grpChg>
      </pc:sldChg>
      <pc:sldChg chg="addSp delSp modSp add mod ord modNotesTx">
        <pc:chgData name="Glenis Balangue-Dalkiran" userId="0a99c5e5-f150-4707-8467-dd9610c449b1" providerId="ADAL" clId="{54158C15-9327-420F-AF79-06DAD2C479DE}" dt="2024-05-07T13:22:37.536" v="4809" actId="1076"/>
        <pc:sldMkLst>
          <pc:docMk/>
          <pc:sldMk cId="3043762525" sldId="290"/>
        </pc:sldMkLst>
        <pc:spChg chg="del">
          <ac:chgData name="Glenis Balangue-Dalkiran" userId="0a99c5e5-f150-4707-8467-dd9610c449b1" providerId="ADAL" clId="{54158C15-9327-420F-AF79-06DAD2C479DE}" dt="2024-05-07T09:49:53.637" v="2701" actId="478"/>
          <ac:spMkLst>
            <pc:docMk/>
            <pc:sldMk cId="3043762525" sldId="290"/>
            <ac:spMk id="2" creationId="{43475FC6-43AE-D3E3-079B-3E00FC0BEE31}"/>
          </ac:spMkLst>
        </pc:spChg>
        <pc:spChg chg="mod">
          <ac:chgData name="Glenis Balangue-Dalkiran" userId="0a99c5e5-f150-4707-8467-dd9610c449b1" providerId="ADAL" clId="{54158C15-9327-420F-AF79-06DAD2C479DE}" dt="2024-05-07T13:22:37.536" v="4809" actId="1076"/>
          <ac:spMkLst>
            <pc:docMk/>
            <pc:sldMk cId="3043762525" sldId="290"/>
            <ac:spMk id="4" creationId="{BA15BB5D-A559-DCA5-5CD7-9426BD60937C}"/>
          </ac:spMkLst>
        </pc:spChg>
        <pc:spChg chg="add mod">
          <ac:chgData name="Glenis Balangue-Dalkiran" userId="0a99c5e5-f150-4707-8467-dd9610c449b1" providerId="ADAL" clId="{54158C15-9327-420F-AF79-06DAD2C479DE}" dt="2024-05-07T13:22:26.954" v="4807" actId="1076"/>
          <ac:spMkLst>
            <pc:docMk/>
            <pc:sldMk cId="3043762525" sldId="290"/>
            <ac:spMk id="6" creationId="{6EF2E4FD-A8C4-9865-0CFE-CFF96CDB6C5E}"/>
          </ac:spMkLst>
        </pc:spChg>
        <pc:spChg chg="del mod">
          <ac:chgData name="Glenis Balangue-Dalkiran" userId="0a99c5e5-f150-4707-8467-dd9610c449b1" providerId="ADAL" clId="{54158C15-9327-420F-AF79-06DAD2C479DE}" dt="2024-05-07T13:22:22.070" v="4805" actId="478"/>
          <ac:spMkLst>
            <pc:docMk/>
            <pc:sldMk cId="3043762525" sldId="290"/>
            <ac:spMk id="14" creationId="{00000000-0000-0000-0000-000000000000}"/>
          </ac:spMkLst>
        </pc:spChg>
      </pc:sldChg>
      <pc:sldChg chg="addSp modSp add mod modNotesTx">
        <pc:chgData name="Glenis Balangue-Dalkiran" userId="0a99c5e5-f150-4707-8467-dd9610c449b1" providerId="ADAL" clId="{54158C15-9327-420F-AF79-06DAD2C479DE}" dt="2024-05-07T13:21:47.900" v="4801" actId="113"/>
        <pc:sldMkLst>
          <pc:docMk/>
          <pc:sldMk cId="3975410826" sldId="291"/>
        </pc:sldMkLst>
        <pc:spChg chg="add mod">
          <ac:chgData name="Glenis Balangue-Dalkiran" userId="0a99c5e5-f150-4707-8467-dd9610c449b1" providerId="ADAL" clId="{54158C15-9327-420F-AF79-06DAD2C479DE}" dt="2024-05-07T10:32:05.426" v="3187" actId="1076"/>
          <ac:spMkLst>
            <pc:docMk/>
            <pc:sldMk cId="3975410826" sldId="291"/>
            <ac:spMk id="4" creationId="{0834320B-A262-6889-BB14-F201B8C5B514}"/>
          </ac:spMkLst>
        </pc:spChg>
        <pc:spChg chg="mod">
          <ac:chgData name="Glenis Balangue-Dalkiran" userId="0a99c5e5-f150-4707-8467-dd9610c449b1" providerId="ADAL" clId="{54158C15-9327-420F-AF79-06DAD2C479DE}" dt="2024-05-07T13:21:47.900" v="4801" actId="113"/>
          <ac:spMkLst>
            <pc:docMk/>
            <pc:sldMk cId="3975410826" sldId="291"/>
            <ac:spMk id="5" creationId="{7EF0E5B1-DD8D-6168-71F0-8841B9EB2352}"/>
          </ac:spMkLst>
        </pc:spChg>
        <pc:spChg chg="mod">
          <ac:chgData name="Glenis Balangue-Dalkiran" userId="0a99c5e5-f150-4707-8467-dd9610c449b1" providerId="ADAL" clId="{54158C15-9327-420F-AF79-06DAD2C479DE}" dt="2024-05-07T10:32:37.393" v="3193" actId="20577"/>
          <ac:spMkLst>
            <pc:docMk/>
            <pc:sldMk cId="3975410826" sldId="291"/>
            <ac:spMk id="20" creationId="{00000000-0000-0000-0000-000000000000}"/>
          </ac:spMkLst>
        </pc:spChg>
      </pc:sldChg>
      <pc:sldChg chg="addSp modSp add mod ord modNotesTx">
        <pc:chgData name="Glenis Balangue-Dalkiran" userId="0a99c5e5-f150-4707-8467-dd9610c449b1" providerId="ADAL" clId="{54158C15-9327-420F-AF79-06DAD2C479DE}" dt="2024-05-14T14:28:24.281" v="5130" actId="20577"/>
        <pc:sldMkLst>
          <pc:docMk/>
          <pc:sldMk cId="1839000493" sldId="292"/>
        </pc:sldMkLst>
        <pc:spChg chg="mod">
          <ac:chgData name="Glenis Balangue-Dalkiran" userId="0a99c5e5-f150-4707-8467-dd9610c449b1" providerId="ADAL" clId="{54158C15-9327-420F-AF79-06DAD2C479DE}" dt="2024-05-07T10:09:58.938" v="2866" actId="20577"/>
          <ac:spMkLst>
            <pc:docMk/>
            <pc:sldMk cId="1839000493" sldId="292"/>
            <ac:spMk id="2" creationId="{00000000-0000-0000-0000-000000000000}"/>
          </ac:spMkLst>
        </pc:spChg>
        <pc:spChg chg="mod">
          <ac:chgData name="Glenis Balangue-Dalkiran" userId="0a99c5e5-f150-4707-8467-dd9610c449b1" providerId="ADAL" clId="{54158C15-9327-420F-AF79-06DAD2C479DE}" dt="2024-05-07T10:10:10.165" v="2867" actId="21"/>
          <ac:spMkLst>
            <pc:docMk/>
            <pc:sldMk cId="1839000493" sldId="292"/>
            <ac:spMk id="3" creationId="{3888935A-645A-76BA-6D08-2EE20C49F876}"/>
          </ac:spMkLst>
        </pc:spChg>
        <pc:spChg chg="add mod">
          <ac:chgData name="Glenis Balangue-Dalkiran" userId="0a99c5e5-f150-4707-8467-dd9610c449b1" providerId="ADAL" clId="{54158C15-9327-420F-AF79-06DAD2C479DE}" dt="2024-05-07T11:02:32.551" v="3661" actId="1076"/>
          <ac:spMkLst>
            <pc:docMk/>
            <pc:sldMk cId="1839000493" sldId="292"/>
            <ac:spMk id="5" creationId="{36554C22-5D39-E5A2-92BA-7A96EF82B36D}"/>
          </ac:spMkLst>
        </pc:spChg>
        <pc:spChg chg="add mod">
          <ac:chgData name="Glenis Balangue-Dalkiran" userId="0a99c5e5-f150-4707-8467-dd9610c449b1" providerId="ADAL" clId="{54158C15-9327-420F-AF79-06DAD2C479DE}" dt="2024-05-07T13:10:12.502" v="4461" actId="113"/>
          <ac:spMkLst>
            <pc:docMk/>
            <pc:sldMk cId="1839000493" sldId="292"/>
            <ac:spMk id="7" creationId="{1B3EF2E0-E903-24C1-F66F-522E0A946E87}"/>
          </ac:spMkLst>
        </pc:spChg>
      </pc:sldChg>
      <pc:sldChg chg="add del">
        <pc:chgData name="Glenis Balangue-Dalkiran" userId="0a99c5e5-f150-4707-8467-dd9610c449b1" providerId="ADAL" clId="{54158C15-9327-420F-AF79-06DAD2C479DE}" dt="2024-05-07T12:57:10.521" v="4333" actId="47"/>
        <pc:sldMkLst>
          <pc:docMk/>
          <pc:sldMk cId="1608016924" sldId="293"/>
        </pc:sldMkLst>
      </pc:sldChg>
      <pc:sldChg chg="addSp delSp modSp add mod ord">
        <pc:chgData name="Glenis Balangue-Dalkiran" userId="0a99c5e5-f150-4707-8467-dd9610c449b1" providerId="ADAL" clId="{54158C15-9327-420F-AF79-06DAD2C479DE}" dt="2024-05-14T13:45:56.391" v="5050" actId="20577"/>
        <pc:sldMkLst>
          <pc:docMk/>
          <pc:sldMk cId="4200022226" sldId="293"/>
        </pc:sldMkLst>
        <pc:spChg chg="mod">
          <ac:chgData name="Glenis Balangue-Dalkiran" userId="0a99c5e5-f150-4707-8467-dd9610c449b1" providerId="ADAL" clId="{54158C15-9327-420F-AF79-06DAD2C479DE}" dt="2024-05-07T13:12:22.915" v="4534" actId="20577"/>
          <ac:spMkLst>
            <pc:docMk/>
            <pc:sldMk cId="4200022226" sldId="293"/>
            <ac:spMk id="2" creationId="{E7F22014-E837-F265-14DE-71FE97EDA8B3}"/>
          </ac:spMkLst>
        </pc:spChg>
        <pc:spChg chg="del mod">
          <ac:chgData name="Glenis Balangue-Dalkiran" userId="0a99c5e5-f150-4707-8467-dd9610c449b1" providerId="ADAL" clId="{54158C15-9327-420F-AF79-06DAD2C479DE}" dt="2024-05-07T13:12:29.482" v="4537"/>
          <ac:spMkLst>
            <pc:docMk/>
            <pc:sldMk cId="4200022226" sldId="293"/>
            <ac:spMk id="4" creationId="{7D40DC6D-35DC-9FE8-343E-AE209C18C8E0}"/>
          </ac:spMkLst>
        </pc:spChg>
        <pc:spChg chg="add mod">
          <ac:chgData name="Glenis Balangue-Dalkiran" userId="0a99c5e5-f150-4707-8467-dd9610c449b1" providerId="ADAL" clId="{54158C15-9327-420F-AF79-06DAD2C479DE}" dt="2024-05-14T13:45:56.391" v="5050" actId="20577"/>
          <ac:spMkLst>
            <pc:docMk/>
            <pc:sldMk cId="4200022226" sldId="293"/>
            <ac:spMk id="7" creationId="{181BED4D-DF8B-9D88-677F-0772DA87B6B4}"/>
          </ac:spMkLst>
        </pc:spChg>
      </pc:sldChg>
      <pc:sldChg chg="delSp modSp add mod ord modNotesTx">
        <pc:chgData name="Glenis Balangue-Dalkiran" userId="0a99c5e5-f150-4707-8467-dd9610c449b1" providerId="ADAL" clId="{54158C15-9327-420F-AF79-06DAD2C479DE}" dt="2024-05-14T13:46:30.034" v="5062" actId="20577"/>
        <pc:sldMkLst>
          <pc:docMk/>
          <pc:sldMk cId="925577725" sldId="294"/>
        </pc:sldMkLst>
        <pc:spChg chg="del">
          <ac:chgData name="Glenis Balangue-Dalkiran" userId="0a99c5e5-f150-4707-8467-dd9610c449b1" providerId="ADAL" clId="{54158C15-9327-420F-AF79-06DAD2C479DE}" dt="2024-05-07T13:19:58.459" v="4788" actId="478"/>
          <ac:spMkLst>
            <pc:docMk/>
            <pc:sldMk cId="925577725" sldId="294"/>
            <ac:spMk id="7" creationId="{8D9A2AC6-BA02-24DE-DC95-C8AAC143DC44}"/>
          </ac:spMkLst>
        </pc:spChg>
        <pc:spChg chg="mod">
          <ac:chgData name="Glenis Balangue-Dalkiran" userId="0a99c5e5-f150-4707-8467-dd9610c449b1" providerId="ADAL" clId="{54158C15-9327-420F-AF79-06DAD2C479DE}" dt="2024-05-14T13:46:30.034" v="5062" actId="20577"/>
          <ac:spMkLst>
            <pc:docMk/>
            <pc:sldMk cId="925577725" sldId="294"/>
            <ac:spMk id="11" creationId="{6F0CFE7E-B0CD-345B-8582-3EDB1CFE1CC1}"/>
          </ac:spMkLst>
        </pc:spChg>
      </pc:sldChg>
      <pc:sldChg chg="modSp mod modNotesTx">
        <pc:chgData name="Glenis Balangue-Dalkiran" userId="0a99c5e5-f150-4707-8467-dd9610c449b1" providerId="ADAL" clId="{54158C15-9327-420F-AF79-06DAD2C479DE}" dt="2024-05-14T21:10:26.204" v="5134" actId="20577"/>
        <pc:sldMkLst>
          <pc:docMk/>
          <pc:sldMk cId="3674232950" sldId="295"/>
        </pc:sldMkLst>
        <pc:spChg chg="mod">
          <ac:chgData name="Glenis Balangue-Dalkiran" userId="0a99c5e5-f150-4707-8467-dd9610c449b1" providerId="ADAL" clId="{54158C15-9327-420F-AF79-06DAD2C479DE}" dt="2024-05-14T21:10:26.204" v="5134" actId="20577"/>
          <ac:spMkLst>
            <pc:docMk/>
            <pc:sldMk cId="3674232950" sldId="295"/>
            <ac:spMk id="5" creationId="{7EF0E5B1-DD8D-6168-71F0-8841B9EB2352}"/>
          </ac:spMkLst>
        </pc:spChg>
        <pc:spChg chg="mod">
          <ac:chgData name="Glenis Balangue-Dalkiran" userId="0a99c5e5-f150-4707-8467-dd9610c449b1" providerId="ADAL" clId="{54158C15-9327-420F-AF79-06DAD2C479DE}" dt="2024-05-14T09:50:54.149" v="4904" actId="20577"/>
          <ac:spMkLst>
            <pc:docMk/>
            <pc:sldMk cId="3674232950" sldId="295"/>
            <ac:spMk id="20" creationId="{00000000-0000-0000-0000-000000000000}"/>
          </ac:spMkLst>
        </pc:spChg>
      </pc:sldChg>
    </pc:docChg>
  </pc:docChgLst>
  <pc:docChgLst>
    <pc:chgData name="Glenis Balangue-Dalkiran" userId="S::glenis.balangue-dalkiran@eurodiaconia.org::0a99c5e5-f150-4707-8467-dd9610c449b1" providerId="AD" clId="Web-{D613DACC-12E5-4CA3-4614-C38DFFECBEB2}"/>
    <pc:docChg chg="modSld">
      <pc:chgData name="Glenis Balangue-Dalkiran" userId="S::glenis.balangue-dalkiran@eurodiaconia.org::0a99c5e5-f150-4707-8467-dd9610c449b1" providerId="AD" clId="Web-{D613DACC-12E5-4CA3-4614-C38DFFECBEB2}" dt="2024-05-08T10:11:36.984" v="28" actId="20577"/>
      <pc:docMkLst>
        <pc:docMk/>
      </pc:docMkLst>
      <pc:sldChg chg="modSp">
        <pc:chgData name="Glenis Balangue-Dalkiran" userId="S::glenis.balangue-dalkiran@eurodiaconia.org::0a99c5e5-f150-4707-8467-dd9610c449b1" providerId="AD" clId="Web-{D613DACC-12E5-4CA3-4614-C38DFFECBEB2}" dt="2024-05-08T10:11:36.984" v="28" actId="20577"/>
        <pc:sldMkLst>
          <pc:docMk/>
          <pc:sldMk cId="4200022226" sldId="293"/>
        </pc:sldMkLst>
        <pc:spChg chg="mod">
          <ac:chgData name="Glenis Balangue-Dalkiran" userId="S::glenis.balangue-dalkiran@eurodiaconia.org::0a99c5e5-f150-4707-8467-dd9610c449b1" providerId="AD" clId="Web-{D613DACC-12E5-4CA3-4614-C38DFFECBEB2}" dt="2024-05-08T10:11:36.984" v="28" actId="20577"/>
          <ac:spMkLst>
            <pc:docMk/>
            <pc:sldMk cId="4200022226" sldId="293"/>
            <ac:spMk id="7" creationId="{181BED4D-DF8B-9D88-677F-0772DA87B6B4}"/>
          </ac:spMkLst>
        </pc:spChg>
      </pc:sldChg>
    </pc:docChg>
  </pc:docChgLst>
  <pc:docChgLst>
    <pc:chgData name="Glenis Balangue-Dalkiran" userId="S::glenis.balangue-dalkiran@eurodiaconia.org::0a99c5e5-f150-4707-8467-dd9610c449b1" providerId="AD" clId="Web-{A1D3536F-4EC9-ADB7-31CF-F271AD15EA96}"/>
    <pc:docChg chg="addSld modSld sldOrd">
      <pc:chgData name="Glenis Balangue-Dalkiran" userId="S::glenis.balangue-dalkiran@eurodiaconia.org::0a99c5e5-f150-4707-8467-dd9610c449b1" providerId="AD" clId="Web-{A1D3536F-4EC9-ADB7-31CF-F271AD15EA96}" dt="2024-05-10T13:38:28.591" v="722" actId="20577"/>
      <pc:docMkLst>
        <pc:docMk/>
      </pc:docMkLst>
      <pc:sldChg chg="modSp">
        <pc:chgData name="Glenis Balangue-Dalkiran" userId="S::glenis.balangue-dalkiran@eurodiaconia.org::0a99c5e5-f150-4707-8467-dd9610c449b1" providerId="AD" clId="Web-{A1D3536F-4EC9-ADB7-31CF-F271AD15EA96}" dt="2024-05-10T12:53:07.376" v="76" actId="20577"/>
        <pc:sldMkLst>
          <pc:docMk/>
          <pc:sldMk cId="0" sldId="259"/>
        </pc:sldMkLst>
        <pc:spChg chg="mod">
          <ac:chgData name="Glenis Balangue-Dalkiran" userId="S::glenis.balangue-dalkiran@eurodiaconia.org::0a99c5e5-f150-4707-8467-dd9610c449b1" providerId="AD" clId="Web-{A1D3536F-4EC9-ADB7-31CF-F271AD15EA96}" dt="2024-05-10T12:53:07.376" v="76" actId="20577"/>
          <ac:spMkLst>
            <pc:docMk/>
            <pc:sldMk cId="0" sldId="259"/>
            <ac:spMk id="3" creationId="{3888935A-645A-76BA-6D08-2EE20C49F876}"/>
          </ac:spMkLst>
        </pc:spChg>
      </pc:sldChg>
      <pc:sldChg chg="delSp modSp">
        <pc:chgData name="Glenis Balangue-Dalkiran" userId="S::glenis.balangue-dalkiran@eurodiaconia.org::0a99c5e5-f150-4707-8467-dd9610c449b1" providerId="AD" clId="Web-{A1D3536F-4EC9-ADB7-31CF-F271AD15EA96}" dt="2024-05-10T13:29:51.164" v="698" actId="1076"/>
        <pc:sldMkLst>
          <pc:docMk/>
          <pc:sldMk cId="3170497190" sldId="275"/>
        </pc:sldMkLst>
        <pc:spChg chg="del">
          <ac:chgData name="Glenis Balangue-Dalkiran" userId="S::glenis.balangue-dalkiran@eurodiaconia.org::0a99c5e5-f150-4707-8467-dd9610c449b1" providerId="AD" clId="Web-{A1D3536F-4EC9-ADB7-31CF-F271AD15EA96}" dt="2024-05-10T13:29:46.274" v="697"/>
          <ac:spMkLst>
            <pc:docMk/>
            <pc:sldMk cId="3170497190" sldId="275"/>
            <ac:spMk id="2" creationId="{43475FC6-43AE-D3E3-079B-3E00FC0BEE31}"/>
          </ac:spMkLst>
        </pc:spChg>
        <pc:spChg chg="mod">
          <ac:chgData name="Glenis Balangue-Dalkiran" userId="S::glenis.balangue-dalkiran@eurodiaconia.org::0a99c5e5-f150-4707-8467-dd9610c449b1" providerId="AD" clId="Web-{A1D3536F-4EC9-ADB7-31CF-F271AD15EA96}" dt="2024-05-10T13:29:51.164" v="698" actId="1076"/>
          <ac:spMkLst>
            <pc:docMk/>
            <pc:sldMk cId="3170497190" sldId="275"/>
            <ac:spMk id="4" creationId="{BA15BB5D-A559-DCA5-5CD7-9426BD60937C}"/>
          </ac:spMkLst>
        </pc:spChg>
      </pc:sldChg>
      <pc:sldChg chg="modSp">
        <pc:chgData name="Glenis Balangue-Dalkiran" userId="S::glenis.balangue-dalkiran@eurodiaconia.org::0a99c5e5-f150-4707-8467-dd9610c449b1" providerId="AD" clId="Web-{A1D3536F-4EC9-ADB7-31CF-F271AD15EA96}" dt="2024-05-10T13:31:21.793" v="704" actId="14100"/>
        <pc:sldMkLst>
          <pc:docMk/>
          <pc:sldMk cId="3656132005" sldId="285"/>
        </pc:sldMkLst>
        <pc:picChg chg="mod modCrop">
          <ac:chgData name="Glenis Balangue-Dalkiran" userId="S::glenis.balangue-dalkiran@eurodiaconia.org::0a99c5e5-f150-4707-8467-dd9610c449b1" providerId="AD" clId="Web-{A1D3536F-4EC9-ADB7-31CF-F271AD15EA96}" dt="2024-05-10T13:31:21.793" v="704" actId="14100"/>
          <ac:picMkLst>
            <pc:docMk/>
            <pc:sldMk cId="3656132005" sldId="285"/>
            <ac:picMk id="24" creationId="{00C54832-5267-987D-F088-88FB328EE733}"/>
          </ac:picMkLst>
        </pc:picChg>
      </pc:sldChg>
      <pc:sldChg chg="modSp">
        <pc:chgData name="Glenis Balangue-Dalkiran" userId="S::glenis.balangue-dalkiran@eurodiaconia.org::0a99c5e5-f150-4707-8467-dd9610c449b1" providerId="AD" clId="Web-{A1D3536F-4EC9-ADB7-31CF-F271AD15EA96}" dt="2024-05-10T13:36:50.149" v="721" actId="20577"/>
        <pc:sldMkLst>
          <pc:docMk/>
          <pc:sldMk cId="8371724" sldId="286"/>
        </pc:sldMkLst>
        <pc:spChg chg="mod">
          <ac:chgData name="Glenis Balangue-Dalkiran" userId="S::glenis.balangue-dalkiran@eurodiaconia.org::0a99c5e5-f150-4707-8467-dd9610c449b1" providerId="AD" clId="Web-{A1D3536F-4EC9-ADB7-31CF-F271AD15EA96}" dt="2024-05-10T13:36:50.149" v="721" actId="20577"/>
          <ac:spMkLst>
            <pc:docMk/>
            <pc:sldMk cId="8371724" sldId="286"/>
            <ac:spMk id="2" creationId="{52230D55-6B5A-17DE-DE5C-31D355DB12BE}"/>
          </ac:spMkLst>
        </pc:spChg>
      </pc:sldChg>
      <pc:sldChg chg="delSp modSp add ord replId">
        <pc:chgData name="Glenis Balangue-Dalkiran" userId="S::glenis.balangue-dalkiran@eurodiaconia.org::0a99c5e5-f150-4707-8467-dd9610c449b1" providerId="AD" clId="Web-{A1D3536F-4EC9-ADB7-31CF-F271AD15EA96}" dt="2024-05-10T13:38:28.591" v="722" actId="20577"/>
        <pc:sldMkLst>
          <pc:docMk/>
          <pc:sldMk cId="3674232950" sldId="295"/>
        </pc:sldMkLst>
        <pc:spChg chg="del">
          <ac:chgData name="Glenis Balangue-Dalkiran" userId="S::glenis.balangue-dalkiran@eurodiaconia.org::0a99c5e5-f150-4707-8467-dd9610c449b1" providerId="AD" clId="Web-{A1D3536F-4EC9-ADB7-31CF-F271AD15EA96}" dt="2024-05-10T13:24:59.856" v="687"/>
          <ac:spMkLst>
            <pc:docMk/>
            <pc:sldMk cId="3674232950" sldId="295"/>
            <ac:spMk id="4" creationId="{0834320B-A262-6889-BB14-F201B8C5B514}"/>
          </ac:spMkLst>
        </pc:spChg>
        <pc:spChg chg="mod">
          <ac:chgData name="Glenis Balangue-Dalkiran" userId="S::glenis.balangue-dalkiran@eurodiaconia.org::0a99c5e5-f150-4707-8467-dd9610c449b1" providerId="AD" clId="Web-{A1D3536F-4EC9-ADB7-31CF-F271AD15EA96}" dt="2024-05-10T13:38:28.591" v="722" actId="20577"/>
          <ac:spMkLst>
            <pc:docMk/>
            <pc:sldMk cId="3674232950" sldId="295"/>
            <ac:spMk id="5" creationId="{7EF0E5B1-DD8D-6168-71F0-8841B9EB2352}"/>
          </ac:spMkLst>
        </pc:spChg>
        <pc:spChg chg="mod">
          <ac:chgData name="Glenis Balangue-Dalkiran" userId="S::glenis.balangue-dalkiran@eurodiaconia.org::0a99c5e5-f150-4707-8467-dd9610c449b1" providerId="AD" clId="Web-{A1D3536F-4EC9-ADB7-31CF-F271AD15EA96}" dt="2024-05-10T13:22:19.491" v="614" actId="20577"/>
          <ac:spMkLst>
            <pc:docMk/>
            <pc:sldMk cId="3674232950" sldId="295"/>
            <ac:spMk id="20" creationId="{00000000-0000-0000-0000-000000000000}"/>
          </ac:spMkLst>
        </pc:spChg>
      </pc:sldChg>
    </pc:docChg>
  </pc:docChgLst>
  <pc:docChgLst>
    <pc:chgData name="Glenis Balangue-Dalkiran" userId="S::glenis.balangue-dalkiran@eurodiaconia.org::0a99c5e5-f150-4707-8467-dd9610c449b1" providerId="AD" clId="Web-{7D156815-8AC0-6713-B8AD-2870DF078137}"/>
    <pc:docChg chg="addSld delSld modSld sldOrd">
      <pc:chgData name="Glenis Balangue-Dalkiran" userId="S::glenis.balangue-dalkiran@eurodiaconia.org::0a99c5e5-f150-4707-8467-dd9610c449b1" providerId="AD" clId="Web-{7D156815-8AC0-6713-B8AD-2870DF078137}" dt="2024-05-13T21:11:28.529" v="161"/>
      <pc:docMkLst>
        <pc:docMk/>
      </pc:docMkLst>
      <pc:sldChg chg="del">
        <pc:chgData name="Glenis Balangue-Dalkiran" userId="S::glenis.balangue-dalkiran@eurodiaconia.org::0a99c5e5-f150-4707-8467-dd9610c449b1" providerId="AD" clId="Web-{7D156815-8AC0-6713-B8AD-2870DF078137}" dt="2024-05-13T20:34:52.241" v="44"/>
        <pc:sldMkLst>
          <pc:docMk/>
          <pc:sldMk cId="0" sldId="258"/>
        </pc:sldMkLst>
      </pc:sldChg>
      <pc:sldChg chg="addSp delSp modSp">
        <pc:chgData name="Glenis Balangue-Dalkiran" userId="S::glenis.balangue-dalkiran@eurodiaconia.org::0a99c5e5-f150-4707-8467-dd9610c449b1" providerId="AD" clId="Web-{7D156815-8AC0-6713-B8AD-2870DF078137}" dt="2024-05-13T20:39:06.259" v="65" actId="1076"/>
        <pc:sldMkLst>
          <pc:docMk/>
          <pc:sldMk cId="0" sldId="261"/>
        </pc:sldMkLst>
        <pc:spChg chg="mod">
          <ac:chgData name="Glenis Balangue-Dalkiran" userId="S::glenis.balangue-dalkiran@eurodiaconia.org::0a99c5e5-f150-4707-8467-dd9610c449b1" providerId="AD" clId="Web-{7D156815-8AC0-6713-B8AD-2870DF078137}" dt="2024-05-13T20:39:06.259" v="65" actId="1076"/>
          <ac:spMkLst>
            <pc:docMk/>
            <pc:sldMk cId="0" sldId="261"/>
            <ac:spMk id="143" creationId="{00000000-0000-0000-0000-000000000000}"/>
          </ac:spMkLst>
        </pc:spChg>
        <pc:spChg chg="del mod">
          <ac:chgData name="Glenis Balangue-Dalkiran" userId="S::glenis.balangue-dalkiran@eurodiaconia.org::0a99c5e5-f150-4707-8467-dd9610c449b1" providerId="AD" clId="Web-{7D156815-8AC0-6713-B8AD-2870DF078137}" dt="2024-05-13T20:30:02.177" v="5"/>
          <ac:spMkLst>
            <pc:docMk/>
            <pc:sldMk cId="0" sldId="261"/>
            <ac:spMk id="145" creationId="{00000000-0000-0000-0000-000000000000}"/>
          </ac:spMkLst>
        </pc:spChg>
        <pc:picChg chg="add mod ord">
          <ac:chgData name="Glenis Balangue-Dalkiran" userId="S::glenis.balangue-dalkiran@eurodiaconia.org::0a99c5e5-f150-4707-8467-dd9610c449b1" providerId="AD" clId="Web-{7D156815-8AC0-6713-B8AD-2870DF078137}" dt="2024-05-13T20:30:23.724" v="8" actId="14100"/>
          <ac:picMkLst>
            <pc:docMk/>
            <pc:sldMk cId="0" sldId="261"/>
            <ac:picMk id="2" creationId="{4DACC082-82B5-ADFA-9BFE-7DB394F14816}"/>
          </ac:picMkLst>
        </pc:picChg>
      </pc:sldChg>
      <pc:sldChg chg="modSp">
        <pc:chgData name="Glenis Balangue-Dalkiran" userId="S::glenis.balangue-dalkiran@eurodiaconia.org::0a99c5e5-f150-4707-8467-dd9610c449b1" providerId="AD" clId="Web-{7D156815-8AC0-6713-B8AD-2870DF078137}" dt="2024-05-13T20:44:04.636" v="120" actId="1076"/>
        <pc:sldMkLst>
          <pc:docMk/>
          <pc:sldMk cId="0" sldId="265"/>
        </pc:sldMkLst>
        <pc:spChg chg="mod">
          <ac:chgData name="Glenis Balangue-Dalkiran" userId="S::glenis.balangue-dalkiran@eurodiaconia.org::0a99c5e5-f150-4707-8467-dd9610c449b1" providerId="AD" clId="Web-{7D156815-8AC0-6713-B8AD-2870DF078137}" dt="2024-05-13T20:43:29.339" v="116"/>
          <ac:spMkLst>
            <pc:docMk/>
            <pc:sldMk cId="0" sldId="265"/>
            <ac:spMk id="180" creationId="{00000000-0000-0000-0000-000000000000}"/>
          </ac:spMkLst>
        </pc:spChg>
        <pc:spChg chg="mod">
          <ac:chgData name="Glenis Balangue-Dalkiran" userId="S::glenis.balangue-dalkiran@eurodiaconia.org::0a99c5e5-f150-4707-8467-dd9610c449b1" providerId="AD" clId="Web-{7D156815-8AC0-6713-B8AD-2870DF078137}" dt="2024-05-13T20:44:04.636" v="120" actId="1076"/>
          <ac:spMkLst>
            <pc:docMk/>
            <pc:sldMk cId="0" sldId="265"/>
            <ac:spMk id="181" creationId="{00000000-0000-0000-0000-000000000000}"/>
          </ac:spMkLst>
        </pc:spChg>
      </pc:sldChg>
      <pc:sldChg chg="addSp delSp modSp">
        <pc:chgData name="Glenis Balangue-Dalkiran" userId="S::glenis.balangue-dalkiran@eurodiaconia.org::0a99c5e5-f150-4707-8467-dd9610c449b1" providerId="AD" clId="Web-{7D156815-8AC0-6713-B8AD-2870DF078137}" dt="2024-05-13T20:38:43.415" v="64" actId="14100"/>
        <pc:sldMkLst>
          <pc:docMk/>
          <pc:sldMk cId="0" sldId="266"/>
        </pc:sldMkLst>
        <pc:spChg chg="mod">
          <ac:chgData name="Glenis Balangue-Dalkiran" userId="S::glenis.balangue-dalkiran@eurodiaconia.org::0a99c5e5-f150-4707-8467-dd9610c449b1" providerId="AD" clId="Web-{7D156815-8AC0-6713-B8AD-2870DF078137}" dt="2024-05-13T20:38:24.290" v="63"/>
          <ac:spMkLst>
            <pc:docMk/>
            <pc:sldMk cId="0" sldId="266"/>
            <ac:spMk id="187" creationId="{00000000-0000-0000-0000-000000000000}"/>
          </ac:spMkLst>
        </pc:spChg>
        <pc:spChg chg="del">
          <ac:chgData name="Glenis Balangue-Dalkiran" userId="S::glenis.balangue-dalkiran@eurodiaconia.org::0a99c5e5-f150-4707-8467-dd9610c449b1" providerId="AD" clId="Web-{7D156815-8AC0-6713-B8AD-2870DF078137}" dt="2024-05-13T20:37:37.149" v="58"/>
          <ac:spMkLst>
            <pc:docMk/>
            <pc:sldMk cId="0" sldId="266"/>
            <ac:spMk id="188" creationId="{00000000-0000-0000-0000-000000000000}"/>
          </ac:spMkLst>
        </pc:spChg>
        <pc:spChg chg="mod ord">
          <ac:chgData name="Glenis Balangue-Dalkiran" userId="S::glenis.balangue-dalkiran@eurodiaconia.org::0a99c5e5-f150-4707-8467-dd9610c449b1" providerId="AD" clId="Web-{7D156815-8AC0-6713-B8AD-2870DF078137}" dt="2024-05-13T20:38:43.415" v="64" actId="14100"/>
          <ac:spMkLst>
            <pc:docMk/>
            <pc:sldMk cId="0" sldId="266"/>
            <ac:spMk id="189" creationId="{00000000-0000-0000-0000-000000000000}"/>
          </ac:spMkLst>
        </pc:spChg>
        <pc:picChg chg="ord">
          <ac:chgData name="Glenis Balangue-Dalkiran" userId="S::glenis.balangue-dalkiran@eurodiaconia.org::0a99c5e5-f150-4707-8467-dd9610c449b1" providerId="AD" clId="Web-{7D156815-8AC0-6713-B8AD-2870DF078137}" dt="2024-05-13T20:37:33.055" v="57"/>
          <ac:picMkLst>
            <pc:docMk/>
            <pc:sldMk cId="0" sldId="266"/>
            <ac:picMk id="2" creationId="{8208E21D-056A-898E-C788-0AE93086070F}"/>
          </ac:picMkLst>
        </pc:picChg>
        <pc:picChg chg="ord">
          <ac:chgData name="Glenis Balangue-Dalkiran" userId="S::glenis.balangue-dalkiran@eurodiaconia.org::0a99c5e5-f150-4707-8467-dd9610c449b1" providerId="AD" clId="Web-{7D156815-8AC0-6713-B8AD-2870DF078137}" dt="2024-05-13T20:37:29.258" v="56"/>
          <ac:picMkLst>
            <pc:docMk/>
            <pc:sldMk cId="0" sldId="266"/>
            <ac:picMk id="3" creationId="{D99FDDB0-D2F9-8A6D-6C42-A9F03D63D6CF}"/>
          </ac:picMkLst>
        </pc:picChg>
        <pc:picChg chg="add mod">
          <ac:chgData name="Glenis Balangue-Dalkiran" userId="S::glenis.balangue-dalkiran@eurodiaconia.org::0a99c5e5-f150-4707-8467-dd9610c449b1" providerId="AD" clId="Web-{7D156815-8AC0-6713-B8AD-2870DF078137}" dt="2024-05-13T20:37:49.227" v="61" actId="14100"/>
          <ac:picMkLst>
            <pc:docMk/>
            <pc:sldMk cId="0" sldId="266"/>
            <ac:picMk id="4" creationId="{33D9CC8D-63AA-4B14-229A-B3F3912A57A1}"/>
          </ac:picMkLst>
        </pc:picChg>
      </pc:sldChg>
      <pc:sldChg chg="modSp">
        <pc:chgData name="Glenis Balangue-Dalkiran" userId="S::glenis.balangue-dalkiran@eurodiaconia.org::0a99c5e5-f150-4707-8467-dd9610c449b1" providerId="AD" clId="Web-{7D156815-8AC0-6713-B8AD-2870DF078137}" dt="2024-05-13T20:40:01.713" v="94" actId="1076"/>
        <pc:sldMkLst>
          <pc:docMk/>
          <pc:sldMk cId="0" sldId="269"/>
        </pc:sldMkLst>
        <pc:spChg chg="mod">
          <ac:chgData name="Glenis Balangue-Dalkiran" userId="S::glenis.balangue-dalkiran@eurodiaconia.org::0a99c5e5-f150-4707-8467-dd9610c449b1" providerId="AD" clId="Web-{7D156815-8AC0-6713-B8AD-2870DF078137}" dt="2024-05-13T20:39:39.040" v="66"/>
          <ac:spMkLst>
            <pc:docMk/>
            <pc:sldMk cId="0" sldId="269"/>
            <ac:spMk id="230" creationId="{00000000-0000-0000-0000-000000000000}"/>
          </ac:spMkLst>
        </pc:spChg>
        <pc:spChg chg="mod">
          <ac:chgData name="Glenis Balangue-Dalkiran" userId="S::glenis.balangue-dalkiran@eurodiaconia.org::0a99c5e5-f150-4707-8467-dd9610c449b1" providerId="AD" clId="Web-{7D156815-8AC0-6713-B8AD-2870DF078137}" dt="2024-05-13T20:39:39.040" v="67"/>
          <ac:spMkLst>
            <pc:docMk/>
            <pc:sldMk cId="0" sldId="269"/>
            <ac:spMk id="231" creationId="{00000000-0000-0000-0000-000000000000}"/>
          </ac:spMkLst>
        </pc:spChg>
        <pc:spChg chg="mod">
          <ac:chgData name="Glenis Balangue-Dalkiran" userId="S::glenis.balangue-dalkiran@eurodiaconia.org::0a99c5e5-f150-4707-8467-dd9610c449b1" providerId="AD" clId="Web-{7D156815-8AC0-6713-B8AD-2870DF078137}" dt="2024-05-13T20:39:39.040" v="68"/>
          <ac:spMkLst>
            <pc:docMk/>
            <pc:sldMk cId="0" sldId="269"/>
            <ac:spMk id="232" creationId="{00000000-0000-0000-0000-000000000000}"/>
          </ac:spMkLst>
        </pc:spChg>
        <pc:spChg chg="mod">
          <ac:chgData name="Glenis Balangue-Dalkiran" userId="S::glenis.balangue-dalkiran@eurodiaconia.org::0a99c5e5-f150-4707-8467-dd9610c449b1" providerId="AD" clId="Web-{7D156815-8AC0-6713-B8AD-2870DF078137}" dt="2024-05-13T20:39:39.040" v="69"/>
          <ac:spMkLst>
            <pc:docMk/>
            <pc:sldMk cId="0" sldId="269"/>
            <ac:spMk id="233" creationId="{00000000-0000-0000-0000-000000000000}"/>
          </ac:spMkLst>
        </pc:spChg>
        <pc:spChg chg="mod">
          <ac:chgData name="Glenis Balangue-Dalkiran" userId="S::glenis.balangue-dalkiran@eurodiaconia.org::0a99c5e5-f150-4707-8467-dd9610c449b1" providerId="AD" clId="Web-{7D156815-8AC0-6713-B8AD-2870DF078137}" dt="2024-05-13T20:39:56.384" v="92" actId="1076"/>
          <ac:spMkLst>
            <pc:docMk/>
            <pc:sldMk cId="0" sldId="269"/>
            <ac:spMk id="234" creationId="{00000000-0000-0000-0000-000000000000}"/>
          </ac:spMkLst>
        </pc:spChg>
        <pc:spChg chg="mod">
          <ac:chgData name="Glenis Balangue-Dalkiran" userId="S::glenis.balangue-dalkiran@eurodiaconia.org::0a99c5e5-f150-4707-8467-dd9610c449b1" providerId="AD" clId="Web-{7D156815-8AC0-6713-B8AD-2870DF078137}" dt="2024-05-13T20:39:39.040" v="71"/>
          <ac:spMkLst>
            <pc:docMk/>
            <pc:sldMk cId="0" sldId="269"/>
            <ac:spMk id="235" creationId="{00000000-0000-0000-0000-000000000000}"/>
          </ac:spMkLst>
        </pc:spChg>
        <pc:spChg chg="mod">
          <ac:chgData name="Glenis Balangue-Dalkiran" userId="S::glenis.balangue-dalkiran@eurodiaconia.org::0a99c5e5-f150-4707-8467-dd9610c449b1" providerId="AD" clId="Web-{7D156815-8AC0-6713-B8AD-2870DF078137}" dt="2024-05-13T20:39:39.040" v="72"/>
          <ac:spMkLst>
            <pc:docMk/>
            <pc:sldMk cId="0" sldId="269"/>
            <ac:spMk id="236" creationId="{00000000-0000-0000-0000-000000000000}"/>
          </ac:spMkLst>
        </pc:spChg>
        <pc:spChg chg="mod">
          <ac:chgData name="Glenis Balangue-Dalkiran" userId="S::glenis.balangue-dalkiran@eurodiaconia.org::0a99c5e5-f150-4707-8467-dd9610c449b1" providerId="AD" clId="Web-{7D156815-8AC0-6713-B8AD-2870DF078137}" dt="2024-05-13T20:39:39.040" v="73"/>
          <ac:spMkLst>
            <pc:docMk/>
            <pc:sldMk cId="0" sldId="269"/>
            <ac:spMk id="237" creationId="{00000000-0000-0000-0000-000000000000}"/>
          </ac:spMkLst>
        </pc:spChg>
        <pc:spChg chg="mod">
          <ac:chgData name="Glenis Balangue-Dalkiran" userId="S::glenis.balangue-dalkiran@eurodiaconia.org::0a99c5e5-f150-4707-8467-dd9610c449b1" providerId="AD" clId="Web-{7D156815-8AC0-6713-B8AD-2870DF078137}" dt="2024-05-13T20:39:39.040" v="74"/>
          <ac:spMkLst>
            <pc:docMk/>
            <pc:sldMk cId="0" sldId="269"/>
            <ac:spMk id="238" creationId="{00000000-0000-0000-0000-000000000000}"/>
          </ac:spMkLst>
        </pc:spChg>
        <pc:spChg chg="mod">
          <ac:chgData name="Glenis Balangue-Dalkiran" userId="S::glenis.balangue-dalkiran@eurodiaconia.org::0a99c5e5-f150-4707-8467-dd9610c449b1" providerId="AD" clId="Web-{7D156815-8AC0-6713-B8AD-2870DF078137}" dt="2024-05-13T20:39:58.900" v="93" actId="1076"/>
          <ac:spMkLst>
            <pc:docMk/>
            <pc:sldMk cId="0" sldId="269"/>
            <ac:spMk id="239" creationId="{00000000-0000-0000-0000-000000000000}"/>
          </ac:spMkLst>
        </pc:spChg>
        <pc:spChg chg="mod">
          <ac:chgData name="Glenis Balangue-Dalkiran" userId="S::glenis.balangue-dalkiran@eurodiaconia.org::0a99c5e5-f150-4707-8467-dd9610c449b1" providerId="AD" clId="Web-{7D156815-8AC0-6713-B8AD-2870DF078137}" dt="2024-05-13T20:39:39.040" v="76"/>
          <ac:spMkLst>
            <pc:docMk/>
            <pc:sldMk cId="0" sldId="269"/>
            <ac:spMk id="240" creationId="{00000000-0000-0000-0000-000000000000}"/>
          </ac:spMkLst>
        </pc:spChg>
        <pc:spChg chg="mod">
          <ac:chgData name="Glenis Balangue-Dalkiran" userId="S::glenis.balangue-dalkiran@eurodiaconia.org::0a99c5e5-f150-4707-8467-dd9610c449b1" providerId="AD" clId="Web-{7D156815-8AC0-6713-B8AD-2870DF078137}" dt="2024-05-13T20:39:39.040" v="77"/>
          <ac:spMkLst>
            <pc:docMk/>
            <pc:sldMk cId="0" sldId="269"/>
            <ac:spMk id="241" creationId="{00000000-0000-0000-0000-000000000000}"/>
          </ac:spMkLst>
        </pc:spChg>
        <pc:spChg chg="mod">
          <ac:chgData name="Glenis Balangue-Dalkiran" userId="S::glenis.balangue-dalkiran@eurodiaconia.org::0a99c5e5-f150-4707-8467-dd9610c449b1" providerId="AD" clId="Web-{7D156815-8AC0-6713-B8AD-2870DF078137}" dt="2024-05-13T20:39:39.040" v="78"/>
          <ac:spMkLst>
            <pc:docMk/>
            <pc:sldMk cId="0" sldId="269"/>
            <ac:spMk id="242" creationId="{00000000-0000-0000-0000-000000000000}"/>
          </ac:spMkLst>
        </pc:spChg>
        <pc:spChg chg="mod">
          <ac:chgData name="Glenis Balangue-Dalkiran" userId="S::glenis.balangue-dalkiran@eurodiaconia.org::0a99c5e5-f150-4707-8467-dd9610c449b1" providerId="AD" clId="Web-{7D156815-8AC0-6713-B8AD-2870DF078137}" dt="2024-05-13T20:39:39.040" v="79"/>
          <ac:spMkLst>
            <pc:docMk/>
            <pc:sldMk cId="0" sldId="269"/>
            <ac:spMk id="243" creationId="{00000000-0000-0000-0000-000000000000}"/>
          </ac:spMkLst>
        </pc:spChg>
        <pc:spChg chg="mod">
          <ac:chgData name="Glenis Balangue-Dalkiran" userId="S::glenis.balangue-dalkiran@eurodiaconia.org::0a99c5e5-f150-4707-8467-dd9610c449b1" providerId="AD" clId="Web-{7D156815-8AC0-6713-B8AD-2870DF078137}" dt="2024-05-13T20:40:01.713" v="94" actId="1076"/>
          <ac:spMkLst>
            <pc:docMk/>
            <pc:sldMk cId="0" sldId="269"/>
            <ac:spMk id="244" creationId="{00000000-0000-0000-0000-000000000000}"/>
          </ac:spMkLst>
        </pc:spChg>
        <pc:spChg chg="mod">
          <ac:chgData name="Glenis Balangue-Dalkiran" userId="S::glenis.balangue-dalkiran@eurodiaconia.org::0a99c5e5-f150-4707-8467-dd9610c449b1" providerId="AD" clId="Web-{7D156815-8AC0-6713-B8AD-2870DF078137}" dt="2024-05-13T20:39:39.040" v="81"/>
          <ac:spMkLst>
            <pc:docMk/>
            <pc:sldMk cId="0" sldId="269"/>
            <ac:spMk id="245" creationId="{00000000-0000-0000-0000-000000000000}"/>
          </ac:spMkLst>
        </pc:spChg>
        <pc:spChg chg="mod">
          <ac:chgData name="Glenis Balangue-Dalkiran" userId="S::glenis.balangue-dalkiran@eurodiaconia.org::0a99c5e5-f150-4707-8467-dd9610c449b1" providerId="AD" clId="Web-{7D156815-8AC0-6713-B8AD-2870DF078137}" dt="2024-05-13T20:39:39.040" v="82"/>
          <ac:spMkLst>
            <pc:docMk/>
            <pc:sldMk cId="0" sldId="269"/>
            <ac:spMk id="246" creationId="{00000000-0000-0000-0000-000000000000}"/>
          </ac:spMkLst>
        </pc:spChg>
        <pc:spChg chg="mod">
          <ac:chgData name="Glenis Balangue-Dalkiran" userId="S::glenis.balangue-dalkiran@eurodiaconia.org::0a99c5e5-f150-4707-8467-dd9610c449b1" providerId="AD" clId="Web-{7D156815-8AC0-6713-B8AD-2870DF078137}" dt="2024-05-13T20:39:39.056" v="83"/>
          <ac:spMkLst>
            <pc:docMk/>
            <pc:sldMk cId="0" sldId="269"/>
            <ac:spMk id="247" creationId="{00000000-0000-0000-0000-000000000000}"/>
          </ac:spMkLst>
        </pc:spChg>
        <pc:spChg chg="mod">
          <ac:chgData name="Glenis Balangue-Dalkiran" userId="S::glenis.balangue-dalkiran@eurodiaconia.org::0a99c5e5-f150-4707-8467-dd9610c449b1" providerId="AD" clId="Web-{7D156815-8AC0-6713-B8AD-2870DF078137}" dt="2024-05-13T20:39:39.056" v="84"/>
          <ac:spMkLst>
            <pc:docMk/>
            <pc:sldMk cId="0" sldId="269"/>
            <ac:spMk id="248" creationId="{00000000-0000-0000-0000-000000000000}"/>
          </ac:spMkLst>
        </pc:spChg>
        <pc:spChg chg="mod">
          <ac:chgData name="Glenis Balangue-Dalkiran" userId="S::glenis.balangue-dalkiran@eurodiaconia.org::0a99c5e5-f150-4707-8467-dd9610c449b1" providerId="AD" clId="Web-{7D156815-8AC0-6713-B8AD-2870DF078137}" dt="2024-05-13T20:39:49.884" v="91" actId="1076"/>
          <ac:spMkLst>
            <pc:docMk/>
            <pc:sldMk cId="0" sldId="269"/>
            <ac:spMk id="249" creationId="{00000000-0000-0000-0000-000000000000}"/>
          </ac:spMkLst>
        </pc:spChg>
        <pc:spChg chg="mod">
          <ac:chgData name="Glenis Balangue-Dalkiran" userId="S::glenis.balangue-dalkiran@eurodiaconia.org::0a99c5e5-f150-4707-8467-dd9610c449b1" providerId="AD" clId="Web-{7D156815-8AC0-6713-B8AD-2870DF078137}" dt="2024-05-13T20:39:39.056" v="86"/>
          <ac:spMkLst>
            <pc:docMk/>
            <pc:sldMk cId="0" sldId="269"/>
            <ac:spMk id="250" creationId="{00000000-0000-0000-0000-000000000000}"/>
          </ac:spMkLst>
        </pc:spChg>
        <pc:spChg chg="mod">
          <ac:chgData name="Glenis Balangue-Dalkiran" userId="S::glenis.balangue-dalkiran@eurodiaconia.org::0a99c5e5-f150-4707-8467-dd9610c449b1" providerId="AD" clId="Web-{7D156815-8AC0-6713-B8AD-2870DF078137}" dt="2024-05-13T20:39:39.056" v="87"/>
          <ac:spMkLst>
            <pc:docMk/>
            <pc:sldMk cId="0" sldId="269"/>
            <ac:spMk id="251" creationId="{00000000-0000-0000-0000-000000000000}"/>
          </ac:spMkLst>
        </pc:spChg>
        <pc:spChg chg="mod">
          <ac:chgData name="Glenis Balangue-Dalkiran" userId="S::glenis.balangue-dalkiran@eurodiaconia.org::0a99c5e5-f150-4707-8467-dd9610c449b1" providerId="AD" clId="Web-{7D156815-8AC0-6713-B8AD-2870DF078137}" dt="2024-05-13T20:39:39.056" v="88"/>
          <ac:spMkLst>
            <pc:docMk/>
            <pc:sldMk cId="0" sldId="269"/>
            <ac:spMk id="252" creationId="{00000000-0000-0000-0000-000000000000}"/>
          </ac:spMkLst>
        </pc:spChg>
        <pc:spChg chg="mod">
          <ac:chgData name="Glenis Balangue-Dalkiran" userId="S::glenis.balangue-dalkiran@eurodiaconia.org::0a99c5e5-f150-4707-8467-dd9610c449b1" providerId="AD" clId="Web-{7D156815-8AC0-6713-B8AD-2870DF078137}" dt="2024-05-13T20:39:39.056" v="89"/>
          <ac:spMkLst>
            <pc:docMk/>
            <pc:sldMk cId="0" sldId="269"/>
            <ac:spMk id="253" creationId="{00000000-0000-0000-0000-000000000000}"/>
          </ac:spMkLst>
        </pc:spChg>
        <pc:spChg chg="mod">
          <ac:chgData name="Glenis Balangue-Dalkiran" userId="S::glenis.balangue-dalkiran@eurodiaconia.org::0a99c5e5-f150-4707-8467-dd9610c449b1" providerId="AD" clId="Web-{7D156815-8AC0-6713-B8AD-2870DF078137}" dt="2024-05-13T20:39:39.134" v="90"/>
          <ac:spMkLst>
            <pc:docMk/>
            <pc:sldMk cId="0" sldId="269"/>
            <ac:spMk id="254" creationId="{00000000-0000-0000-0000-000000000000}"/>
          </ac:spMkLst>
        </pc:spChg>
      </pc:sldChg>
      <pc:sldChg chg="modSp">
        <pc:chgData name="Glenis Balangue-Dalkiran" userId="S::glenis.balangue-dalkiran@eurodiaconia.org::0a99c5e5-f150-4707-8467-dd9610c449b1" providerId="AD" clId="Web-{7D156815-8AC0-6713-B8AD-2870DF078137}" dt="2024-05-13T20:41:31.463" v="103"/>
        <pc:sldMkLst>
          <pc:docMk/>
          <pc:sldMk cId="3251232985" sldId="271"/>
        </pc:sldMkLst>
        <pc:spChg chg="mod">
          <ac:chgData name="Glenis Balangue-Dalkiran" userId="S::glenis.balangue-dalkiran@eurodiaconia.org::0a99c5e5-f150-4707-8467-dd9610c449b1" providerId="AD" clId="Web-{7D156815-8AC0-6713-B8AD-2870DF078137}" dt="2024-05-13T20:40:51.182" v="98"/>
          <ac:spMkLst>
            <pc:docMk/>
            <pc:sldMk cId="3251232985" sldId="271"/>
            <ac:spMk id="115" creationId="{00000000-0000-0000-0000-000000000000}"/>
          </ac:spMkLst>
        </pc:spChg>
        <pc:spChg chg="mod">
          <ac:chgData name="Glenis Balangue-Dalkiran" userId="S::glenis.balangue-dalkiran@eurodiaconia.org::0a99c5e5-f150-4707-8467-dd9610c449b1" providerId="AD" clId="Web-{7D156815-8AC0-6713-B8AD-2870DF078137}" dt="2024-05-13T20:41:31.463" v="103"/>
          <ac:spMkLst>
            <pc:docMk/>
            <pc:sldMk cId="3251232985" sldId="271"/>
            <ac:spMk id="116" creationId="{00000000-0000-0000-0000-000000000000}"/>
          </ac:spMkLst>
        </pc:spChg>
      </pc:sldChg>
      <pc:sldChg chg="addSp delSp modSp del">
        <pc:chgData name="Glenis Balangue-Dalkiran" userId="S::glenis.balangue-dalkiran@eurodiaconia.org::0a99c5e5-f150-4707-8467-dd9610c449b1" providerId="AD" clId="Web-{7D156815-8AC0-6713-B8AD-2870DF078137}" dt="2024-05-13T20:47:40.779" v="155"/>
        <pc:sldMkLst>
          <pc:docMk/>
          <pc:sldMk cId="1351768046" sldId="272"/>
        </pc:sldMkLst>
        <pc:spChg chg="add del mod">
          <ac:chgData name="Glenis Balangue-Dalkiran" userId="S::glenis.balangue-dalkiran@eurodiaconia.org::0a99c5e5-f150-4707-8467-dd9610c449b1" providerId="AD" clId="Web-{7D156815-8AC0-6713-B8AD-2870DF078137}" dt="2024-05-13T20:47:17.435" v="152"/>
          <ac:spMkLst>
            <pc:docMk/>
            <pc:sldMk cId="1351768046" sldId="272"/>
            <ac:spMk id="97" creationId="{00000000-0000-0000-0000-000000000000}"/>
          </ac:spMkLst>
        </pc:spChg>
        <pc:spChg chg="ord">
          <ac:chgData name="Glenis Balangue-Dalkiran" userId="S::glenis.balangue-dalkiran@eurodiaconia.org::0a99c5e5-f150-4707-8467-dd9610c449b1" providerId="AD" clId="Web-{7D156815-8AC0-6713-B8AD-2870DF078137}" dt="2024-05-13T20:45:21.809" v="127"/>
          <ac:spMkLst>
            <pc:docMk/>
            <pc:sldMk cId="1351768046" sldId="272"/>
            <ac:spMk id="98" creationId="{00000000-0000-0000-0000-000000000000}"/>
          </ac:spMkLst>
        </pc:spChg>
        <pc:spChg chg="mod ord">
          <ac:chgData name="Glenis Balangue-Dalkiran" userId="S::glenis.balangue-dalkiran@eurodiaconia.org::0a99c5e5-f150-4707-8467-dd9610c449b1" providerId="AD" clId="Web-{7D156815-8AC0-6713-B8AD-2870DF078137}" dt="2024-05-13T20:45:17.559" v="126"/>
          <ac:spMkLst>
            <pc:docMk/>
            <pc:sldMk cId="1351768046" sldId="272"/>
            <ac:spMk id="99" creationId="{00000000-0000-0000-0000-000000000000}"/>
          </ac:spMkLst>
        </pc:spChg>
        <pc:picChg chg="add del mod">
          <ac:chgData name="Glenis Balangue-Dalkiran" userId="S::glenis.balangue-dalkiran@eurodiaconia.org::0a99c5e5-f150-4707-8467-dd9610c449b1" providerId="AD" clId="Web-{7D156815-8AC0-6713-B8AD-2870DF078137}" dt="2024-05-13T20:45:32.793" v="131"/>
          <ac:picMkLst>
            <pc:docMk/>
            <pc:sldMk cId="1351768046" sldId="272"/>
            <ac:picMk id="2" creationId="{91D0A421-6C07-906C-BD51-FA1B00CD9B05}"/>
          </ac:picMkLst>
        </pc:picChg>
        <pc:picChg chg="add del mod ord">
          <ac:chgData name="Glenis Balangue-Dalkiran" userId="S::glenis.balangue-dalkiran@eurodiaconia.org::0a99c5e5-f150-4707-8467-dd9610c449b1" providerId="AD" clId="Web-{7D156815-8AC0-6713-B8AD-2870DF078137}" dt="2024-05-13T20:46:14.075" v="140"/>
          <ac:picMkLst>
            <pc:docMk/>
            <pc:sldMk cId="1351768046" sldId="272"/>
            <ac:picMk id="3" creationId="{02E763A4-DF95-DCBA-6525-0280053C6406}"/>
          </ac:picMkLst>
        </pc:picChg>
        <pc:picChg chg="add del mod ord">
          <ac:chgData name="Glenis Balangue-Dalkiran" userId="S::glenis.balangue-dalkiran@eurodiaconia.org::0a99c5e5-f150-4707-8467-dd9610c449b1" providerId="AD" clId="Web-{7D156815-8AC0-6713-B8AD-2870DF078137}" dt="2024-05-13T20:47:14.950" v="151"/>
          <ac:picMkLst>
            <pc:docMk/>
            <pc:sldMk cId="1351768046" sldId="272"/>
            <ac:picMk id="4" creationId="{5393984F-9B4A-F7A6-F54D-A6D224E4E939}"/>
          </ac:picMkLst>
        </pc:picChg>
        <pc:picChg chg="ord">
          <ac:chgData name="Glenis Balangue-Dalkiran" userId="S::glenis.balangue-dalkiran@eurodiaconia.org::0a99c5e5-f150-4707-8467-dd9610c449b1" providerId="AD" clId="Web-{7D156815-8AC0-6713-B8AD-2870DF078137}" dt="2024-05-13T20:45:25.762" v="128"/>
          <ac:picMkLst>
            <pc:docMk/>
            <pc:sldMk cId="1351768046" sldId="272"/>
            <ac:picMk id="103" creationId="{00000000-0000-0000-0000-000000000000}"/>
          </ac:picMkLst>
        </pc:picChg>
      </pc:sldChg>
      <pc:sldChg chg="addSp delSp modSp">
        <pc:chgData name="Glenis Balangue-Dalkiran" userId="S::glenis.balangue-dalkiran@eurodiaconia.org::0a99c5e5-f150-4707-8467-dd9610c449b1" providerId="AD" clId="Web-{7D156815-8AC0-6713-B8AD-2870DF078137}" dt="2024-05-13T20:34:01.569" v="41"/>
        <pc:sldMkLst>
          <pc:docMk/>
          <pc:sldMk cId="3123945718" sldId="273"/>
        </pc:sldMkLst>
        <pc:spChg chg="add del">
          <ac:chgData name="Glenis Balangue-Dalkiran" userId="S::glenis.balangue-dalkiran@eurodiaconia.org::0a99c5e5-f150-4707-8467-dd9610c449b1" providerId="AD" clId="Web-{7D156815-8AC0-6713-B8AD-2870DF078137}" dt="2024-05-13T20:32:41.193" v="28"/>
          <ac:spMkLst>
            <pc:docMk/>
            <pc:sldMk cId="3123945718" sldId="273"/>
            <ac:spMk id="97" creationId="{00000000-0000-0000-0000-000000000000}"/>
          </ac:spMkLst>
        </pc:spChg>
        <pc:spChg chg="mod ord">
          <ac:chgData name="Glenis Balangue-Dalkiran" userId="S::glenis.balangue-dalkiran@eurodiaconia.org::0a99c5e5-f150-4707-8467-dd9610c449b1" providerId="AD" clId="Web-{7D156815-8AC0-6713-B8AD-2870DF078137}" dt="2024-05-13T20:32:58.631" v="31" actId="1076"/>
          <ac:spMkLst>
            <pc:docMk/>
            <pc:sldMk cId="3123945718" sldId="273"/>
            <ac:spMk id="98" creationId="{00000000-0000-0000-0000-000000000000}"/>
          </ac:spMkLst>
        </pc:spChg>
        <pc:spChg chg="mod ord">
          <ac:chgData name="Glenis Balangue-Dalkiran" userId="S::glenis.balangue-dalkiran@eurodiaconia.org::0a99c5e5-f150-4707-8467-dd9610c449b1" providerId="AD" clId="Web-{7D156815-8AC0-6713-B8AD-2870DF078137}" dt="2024-05-13T20:34:01.569" v="41"/>
          <ac:spMkLst>
            <pc:docMk/>
            <pc:sldMk cId="3123945718" sldId="273"/>
            <ac:spMk id="99" creationId="{00000000-0000-0000-0000-000000000000}"/>
          </ac:spMkLst>
        </pc:spChg>
        <pc:picChg chg="add mod ord">
          <ac:chgData name="Glenis Balangue-Dalkiran" userId="S::glenis.balangue-dalkiran@eurodiaconia.org::0a99c5e5-f150-4707-8467-dd9610c449b1" providerId="AD" clId="Web-{7D156815-8AC0-6713-B8AD-2870DF078137}" dt="2024-05-13T20:33:34.866" v="38" actId="1076"/>
          <ac:picMkLst>
            <pc:docMk/>
            <pc:sldMk cId="3123945718" sldId="273"/>
            <ac:picMk id="2" creationId="{E7128DEE-EF3D-4011-6A17-40C4C59702D7}"/>
          </ac:picMkLst>
        </pc:picChg>
        <pc:picChg chg="ord">
          <ac:chgData name="Glenis Balangue-Dalkiran" userId="S::glenis.balangue-dalkiran@eurodiaconia.org::0a99c5e5-f150-4707-8467-dd9610c449b1" providerId="AD" clId="Web-{7D156815-8AC0-6713-B8AD-2870DF078137}" dt="2024-05-13T20:33:10.709" v="34"/>
          <ac:picMkLst>
            <pc:docMk/>
            <pc:sldMk cId="3123945718" sldId="273"/>
            <ac:picMk id="103" creationId="{00000000-0000-0000-0000-000000000000}"/>
          </ac:picMkLst>
        </pc:picChg>
      </pc:sldChg>
      <pc:sldChg chg="modSp">
        <pc:chgData name="Glenis Balangue-Dalkiran" userId="S::glenis.balangue-dalkiran@eurodiaconia.org::0a99c5e5-f150-4707-8467-dd9610c449b1" providerId="AD" clId="Web-{7D156815-8AC0-6713-B8AD-2870DF078137}" dt="2024-05-13T20:34:16.991" v="42" actId="14100"/>
        <pc:sldMkLst>
          <pc:docMk/>
          <pc:sldMk cId="3391576620" sldId="279"/>
        </pc:sldMkLst>
        <pc:spChg chg="mod">
          <ac:chgData name="Glenis Balangue-Dalkiran" userId="S::glenis.balangue-dalkiran@eurodiaconia.org::0a99c5e5-f150-4707-8467-dd9610c449b1" providerId="AD" clId="Web-{7D156815-8AC0-6713-B8AD-2870DF078137}" dt="2024-05-13T20:34:16.991" v="42" actId="14100"/>
          <ac:spMkLst>
            <pc:docMk/>
            <pc:sldMk cId="3391576620" sldId="279"/>
            <ac:spMk id="2" creationId="{D09A597E-1E8D-9C8A-FDAA-6C39727E7925}"/>
          </ac:spMkLst>
        </pc:spChg>
      </pc:sldChg>
      <pc:sldChg chg="modNotes">
        <pc:chgData name="Glenis Balangue-Dalkiran" userId="S::glenis.balangue-dalkiran@eurodiaconia.org::0a99c5e5-f150-4707-8467-dd9610c449b1" providerId="AD" clId="Web-{7D156815-8AC0-6713-B8AD-2870DF078137}" dt="2024-05-13T21:11:28.529" v="161"/>
        <pc:sldMkLst>
          <pc:docMk/>
          <pc:sldMk cId="1839000493" sldId="292"/>
        </pc:sldMkLst>
      </pc:sldChg>
      <pc:sldChg chg="addSp delSp modSp">
        <pc:chgData name="Glenis Balangue-Dalkiran" userId="S::glenis.balangue-dalkiran@eurodiaconia.org::0a99c5e5-f150-4707-8467-dd9610c449b1" providerId="AD" clId="Web-{7D156815-8AC0-6713-B8AD-2870DF078137}" dt="2024-05-13T20:42:54.073" v="114" actId="14100"/>
        <pc:sldMkLst>
          <pc:docMk/>
          <pc:sldMk cId="2016753183" sldId="296"/>
        </pc:sldMkLst>
        <pc:spChg chg="del">
          <ac:chgData name="Glenis Balangue-Dalkiran" userId="S::glenis.balangue-dalkiran@eurodiaconia.org::0a99c5e5-f150-4707-8467-dd9610c449b1" providerId="AD" clId="Web-{7D156815-8AC0-6713-B8AD-2870DF078137}" dt="2024-05-13T20:42:32.042" v="108"/>
          <ac:spMkLst>
            <pc:docMk/>
            <pc:sldMk cId="2016753183" sldId="296"/>
            <ac:spMk id="121" creationId="{00000000-0000-0000-0000-000000000000}"/>
          </ac:spMkLst>
        </pc:spChg>
        <pc:spChg chg="ord">
          <ac:chgData name="Glenis Balangue-Dalkiran" userId="S::glenis.balangue-dalkiran@eurodiaconia.org::0a99c5e5-f150-4707-8467-dd9610c449b1" providerId="AD" clId="Web-{7D156815-8AC0-6713-B8AD-2870DF078137}" dt="2024-05-13T20:42:09.167" v="106"/>
          <ac:spMkLst>
            <pc:docMk/>
            <pc:sldMk cId="2016753183" sldId="296"/>
            <ac:spMk id="122" creationId="{00000000-0000-0000-0000-000000000000}"/>
          </ac:spMkLst>
        </pc:spChg>
        <pc:spChg chg="ord">
          <ac:chgData name="Glenis Balangue-Dalkiran" userId="S::glenis.balangue-dalkiran@eurodiaconia.org::0a99c5e5-f150-4707-8467-dd9610c449b1" providerId="AD" clId="Web-{7D156815-8AC0-6713-B8AD-2870DF078137}" dt="2024-05-13T20:42:01.901" v="104"/>
          <ac:spMkLst>
            <pc:docMk/>
            <pc:sldMk cId="2016753183" sldId="296"/>
            <ac:spMk id="125" creationId="{00000000-0000-0000-0000-000000000000}"/>
          </ac:spMkLst>
        </pc:spChg>
        <pc:picChg chg="add mod ord">
          <ac:chgData name="Glenis Balangue-Dalkiran" userId="S::glenis.balangue-dalkiran@eurodiaconia.org::0a99c5e5-f150-4707-8467-dd9610c449b1" providerId="AD" clId="Web-{7D156815-8AC0-6713-B8AD-2870DF078137}" dt="2024-05-13T20:42:54.073" v="114" actId="14100"/>
          <ac:picMkLst>
            <pc:docMk/>
            <pc:sldMk cId="2016753183" sldId="296"/>
            <ac:picMk id="2" creationId="{77B9D544-8027-C252-5202-1409F9C24871}"/>
          </ac:picMkLst>
        </pc:picChg>
      </pc:sldChg>
      <pc:sldChg chg="modSp add">
        <pc:chgData name="Glenis Balangue-Dalkiran" userId="S::glenis.balangue-dalkiran@eurodiaconia.org::0a99c5e5-f150-4707-8467-dd9610c449b1" providerId="AD" clId="Web-{7D156815-8AC0-6713-B8AD-2870DF078137}" dt="2024-05-13T20:36:41.492" v="53"/>
        <pc:sldMkLst>
          <pc:docMk/>
          <pc:sldMk cId="126217189" sldId="297"/>
        </pc:sldMkLst>
        <pc:spChg chg="mod">
          <ac:chgData name="Glenis Balangue-Dalkiran" userId="S::glenis.balangue-dalkiran@eurodiaconia.org::0a99c5e5-f150-4707-8467-dd9610c449b1" providerId="AD" clId="Web-{7D156815-8AC0-6713-B8AD-2870DF078137}" dt="2024-05-13T20:36:41.492" v="53"/>
          <ac:spMkLst>
            <pc:docMk/>
            <pc:sldMk cId="126217189" sldId="297"/>
            <ac:spMk id="115" creationId="{00000000-0000-0000-0000-000000000000}"/>
          </ac:spMkLst>
        </pc:spChg>
        <pc:spChg chg="mod">
          <ac:chgData name="Glenis Balangue-Dalkiran" userId="S::glenis.balangue-dalkiran@eurodiaconia.org::0a99c5e5-f150-4707-8467-dd9610c449b1" providerId="AD" clId="Web-{7D156815-8AC0-6713-B8AD-2870DF078137}" dt="2024-05-13T20:36:22.586" v="51"/>
          <ac:spMkLst>
            <pc:docMk/>
            <pc:sldMk cId="126217189" sldId="297"/>
            <ac:spMk id="116" creationId="{00000000-0000-0000-0000-000000000000}"/>
          </ac:spMkLst>
        </pc:spChg>
      </pc:sldChg>
      <pc:sldChg chg="add ord replId">
        <pc:chgData name="Glenis Balangue-Dalkiran" userId="S::glenis.balangue-dalkiran@eurodiaconia.org::0a99c5e5-f150-4707-8467-dd9610c449b1" providerId="AD" clId="Web-{7D156815-8AC0-6713-B8AD-2870DF078137}" dt="2024-05-13T20:47:37.122" v="154"/>
        <pc:sldMkLst>
          <pc:docMk/>
          <pc:sldMk cId="2437433474" sldId="298"/>
        </pc:sldMkLst>
      </pc:sldChg>
    </pc:docChg>
  </pc:docChgLst>
  <pc:docChgLst>
    <pc:chgData name="Glenis Balangue-Dalkiran" userId="S::glenis.balangue-dalkiran@eurodiaconia.org::0a99c5e5-f150-4707-8467-dd9610c449b1" providerId="AD" clId="Web-{5265611B-A538-23C2-492E-1574BD8543F8}"/>
    <pc:docChg chg="modSld">
      <pc:chgData name="Glenis Balangue-Dalkiran" userId="S::glenis.balangue-dalkiran@eurodiaconia.org::0a99c5e5-f150-4707-8467-dd9610c449b1" providerId="AD" clId="Web-{5265611B-A538-23C2-492E-1574BD8543F8}" dt="2024-05-14T09:45:55.122" v="1" actId="20577"/>
      <pc:docMkLst>
        <pc:docMk/>
      </pc:docMkLst>
      <pc:sldChg chg="modSp">
        <pc:chgData name="Glenis Balangue-Dalkiran" userId="S::glenis.balangue-dalkiran@eurodiaconia.org::0a99c5e5-f150-4707-8467-dd9610c449b1" providerId="AD" clId="Web-{5265611B-A538-23C2-492E-1574BD8543F8}" dt="2024-05-14T09:45:55.122" v="1" actId="20577"/>
        <pc:sldMkLst>
          <pc:docMk/>
          <pc:sldMk cId="3674232950" sldId="295"/>
        </pc:sldMkLst>
        <pc:spChg chg="mod">
          <ac:chgData name="Glenis Balangue-Dalkiran" userId="S::glenis.balangue-dalkiran@eurodiaconia.org::0a99c5e5-f150-4707-8467-dd9610c449b1" providerId="AD" clId="Web-{5265611B-A538-23C2-492E-1574BD8543F8}" dt="2024-05-14T09:45:55.122" v="1" actId="20577"/>
          <ac:spMkLst>
            <pc:docMk/>
            <pc:sldMk cId="3674232950" sldId="295"/>
            <ac:spMk id="20" creationId="{00000000-0000-0000-0000-000000000000}"/>
          </ac:spMkLst>
        </pc:spChg>
      </pc:sldChg>
    </pc:docChg>
  </pc:docChgLst>
  <pc:docChgLst>
    <pc:chgData name="Glenis Balangue-Dalkiran" userId="S::glenis.balangue-dalkiran@eurodiaconia.org::0a99c5e5-f150-4707-8467-dd9610c449b1" providerId="AD" clId="Web-{6AE4DE4C-DAE0-5537-7234-6DEC0B00F5BF}"/>
    <pc:docChg chg="addSld">
      <pc:chgData name="Glenis Balangue-Dalkiran" userId="S::glenis.balangue-dalkiran@eurodiaconia.org::0a99c5e5-f150-4707-8467-dd9610c449b1" providerId="AD" clId="Web-{6AE4DE4C-DAE0-5537-7234-6DEC0B00F5BF}" dt="2024-05-13T20:26:17.417" v="9"/>
      <pc:docMkLst>
        <pc:docMk/>
      </pc:docMkLst>
      <pc:sldChg chg="add">
        <pc:chgData name="Glenis Balangue-Dalkiran" userId="S::glenis.balangue-dalkiran@eurodiaconia.org::0a99c5e5-f150-4707-8467-dd9610c449b1" providerId="AD" clId="Web-{6AE4DE4C-DAE0-5537-7234-6DEC0B00F5BF}" dt="2024-05-13T20:26:17.276" v="1"/>
        <pc:sldMkLst>
          <pc:docMk/>
          <pc:sldMk cId="0" sldId="258"/>
        </pc:sldMkLst>
      </pc:sldChg>
      <pc:sldChg chg="add">
        <pc:chgData name="Glenis Balangue-Dalkiran" userId="S::glenis.balangue-dalkiran@eurodiaconia.org::0a99c5e5-f150-4707-8467-dd9610c449b1" providerId="AD" clId="Web-{6AE4DE4C-DAE0-5537-7234-6DEC0B00F5BF}" dt="2024-05-13T20:26:17.307" v="3"/>
        <pc:sldMkLst>
          <pc:docMk/>
          <pc:sldMk cId="0" sldId="261"/>
        </pc:sldMkLst>
      </pc:sldChg>
      <pc:sldChg chg="add">
        <pc:chgData name="Glenis Balangue-Dalkiran" userId="S::glenis.balangue-dalkiran@eurodiaconia.org::0a99c5e5-f150-4707-8467-dd9610c449b1" providerId="AD" clId="Web-{6AE4DE4C-DAE0-5537-7234-6DEC0B00F5BF}" dt="2024-05-13T20:26:17.386" v="7"/>
        <pc:sldMkLst>
          <pc:docMk/>
          <pc:sldMk cId="0" sldId="263"/>
        </pc:sldMkLst>
      </pc:sldChg>
      <pc:sldChg chg="add">
        <pc:chgData name="Glenis Balangue-Dalkiran" userId="S::glenis.balangue-dalkiran@eurodiaconia.org::0a99c5e5-f150-4707-8467-dd9610c449b1" providerId="AD" clId="Web-{6AE4DE4C-DAE0-5537-7234-6DEC0B00F5BF}" dt="2024-05-13T20:26:17.401" v="8"/>
        <pc:sldMkLst>
          <pc:docMk/>
          <pc:sldMk cId="0" sldId="265"/>
        </pc:sldMkLst>
      </pc:sldChg>
      <pc:sldChg chg="add">
        <pc:chgData name="Glenis Balangue-Dalkiran" userId="S::glenis.balangue-dalkiran@eurodiaconia.org::0a99c5e5-f150-4707-8467-dd9610c449b1" providerId="AD" clId="Web-{6AE4DE4C-DAE0-5537-7234-6DEC0B00F5BF}" dt="2024-05-13T20:26:17.292" v="2"/>
        <pc:sldMkLst>
          <pc:docMk/>
          <pc:sldMk cId="0" sldId="266"/>
        </pc:sldMkLst>
      </pc:sldChg>
      <pc:sldChg chg="add">
        <pc:chgData name="Glenis Balangue-Dalkiran" userId="S::glenis.balangue-dalkiran@eurodiaconia.org::0a99c5e5-f150-4707-8467-dd9610c449b1" providerId="AD" clId="Web-{6AE4DE4C-DAE0-5537-7234-6DEC0B00F5BF}" dt="2024-05-13T20:26:17.339" v="4"/>
        <pc:sldMkLst>
          <pc:docMk/>
          <pc:sldMk cId="0" sldId="269"/>
        </pc:sldMkLst>
      </pc:sldChg>
      <pc:sldChg chg="add">
        <pc:chgData name="Glenis Balangue-Dalkiran" userId="S::glenis.balangue-dalkiran@eurodiaconia.org::0a99c5e5-f150-4707-8467-dd9610c449b1" providerId="AD" clId="Web-{6AE4DE4C-DAE0-5537-7234-6DEC0B00F5BF}" dt="2024-05-13T20:26:17.354" v="5"/>
        <pc:sldMkLst>
          <pc:docMk/>
          <pc:sldMk cId="3251232985" sldId="271"/>
        </pc:sldMkLst>
      </pc:sldChg>
      <pc:sldChg chg="add">
        <pc:chgData name="Glenis Balangue-Dalkiran" userId="S::glenis.balangue-dalkiran@eurodiaconia.org::0a99c5e5-f150-4707-8467-dd9610c449b1" providerId="AD" clId="Web-{6AE4DE4C-DAE0-5537-7234-6DEC0B00F5BF}" dt="2024-05-13T20:26:17.417" v="9"/>
        <pc:sldMkLst>
          <pc:docMk/>
          <pc:sldMk cId="1351768046" sldId="272"/>
        </pc:sldMkLst>
      </pc:sldChg>
      <pc:sldChg chg="add">
        <pc:chgData name="Glenis Balangue-Dalkiran" userId="S::glenis.balangue-dalkiran@eurodiaconia.org::0a99c5e5-f150-4707-8467-dd9610c449b1" providerId="AD" clId="Web-{6AE4DE4C-DAE0-5537-7234-6DEC0B00F5BF}" dt="2024-05-13T20:26:17.261" v="0"/>
        <pc:sldMkLst>
          <pc:docMk/>
          <pc:sldMk cId="3123945718" sldId="273"/>
        </pc:sldMkLst>
      </pc:sldChg>
      <pc:sldChg chg="add">
        <pc:chgData name="Glenis Balangue-Dalkiran" userId="S::glenis.balangue-dalkiran@eurodiaconia.org::0a99c5e5-f150-4707-8467-dd9610c449b1" providerId="AD" clId="Web-{6AE4DE4C-DAE0-5537-7234-6DEC0B00F5BF}" dt="2024-05-13T20:26:17.370" v="6"/>
        <pc:sldMkLst>
          <pc:docMk/>
          <pc:sldMk cId="2016753183" sldId="296"/>
        </pc:sldMkLst>
      </pc:sldChg>
    </pc:docChg>
  </pc:docChgLst>
  <pc:docChgLst>
    <pc:chgData name="Glenis Balangue-Dalkiran" userId="S::glenis.balangue-dalkiran@eurodiaconia.org::0a99c5e5-f150-4707-8467-dd9610c449b1" providerId="AD" clId="Web-{C8DFC542-DBE0-558D-2C65-E0F1D0DAC07F}"/>
    <pc:docChg chg="modSld">
      <pc:chgData name="Glenis Balangue-Dalkiran" userId="S::glenis.balangue-dalkiran@eurodiaconia.org::0a99c5e5-f150-4707-8467-dd9610c449b1" providerId="AD" clId="Web-{C8DFC542-DBE0-558D-2C65-E0F1D0DAC07F}" dt="2024-05-10T13:50:37.811" v="5" actId="1076"/>
      <pc:docMkLst>
        <pc:docMk/>
      </pc:docMkLst>
      <pc:sldChg chg="modSp">
        <pc:chgData name="Glenis Balangue-Dalkiran" userId="S::glenis.balangue-dalkiran@eurodiaconia.org::0a99c5e5-f150-4707-8467-dd9610c449b1" providerId="AD" clId="Web-{C8DFC542-DBE0-558D-2C65-E0F1D0DAC07F}" dt="2024-05-10T13:50:37.811" v="5" actId="1076"/>
        <pc:sldMkLst>
          <pc:docMk/>
          <pc:sldMk cId="3674232950" sldId="295"/>
        </pc:sldMkLst>
        <pc:spChg chg="mod">
          <ac:chgData name="Glenis Balangue-Dalkiran" userId="S::glenis.balangue-dalkiran@eurodiaconia.org::0a99c5e5-f150-4707-8467-dd9610c449b1" providerId="AD" clId="Web-{C8DFC542-DBE0-558D-2C65-E0F1D0DAC07F}" dt="2024-05-10T13:50:37.811" v="5" actId="1076"/>
          <ac:spMkLst>
            <pc:docMk/>
            <pc:sldMk cId="3674232950" sldId="295"/>
            <ac:spMk id="5" creationId="{7EF0E5B1-DD8D-6168-71F0-8841B9EB23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29A4-9889-4BD3-AF4A-9066CC95A1E2}" type="datetimeFigureOut">
              <a:rPr lang="en-BE" smtClean="0"/>
              <a:t>14/05/2024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0BB93-8712-418C-8D8F-C98ADA9EAB3A}" type="slidenum">
              <a:rPr lang="en-BE" smtClean="0"/>
              <a:t>‹#›</a:t>
            </a:fld>
            <a:endParaRPr lang="en-BE"/>
          </a:p>
        </p:txBody>
      </p:sp>
    </p:spTree>
    <p:extLst>
      <p:ext uri="{BB962C8B-B14F-4D97-AF65-F5344CB8AC3E}">
        <p14:creationId xmlns:p14="http://schemas.microsoft.com/office/powerpoint/2010/main" val="224842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and-innovation.ec.europa.eu/funding/funding-opportunities/funding-programmes-and-open-calls/horizon-europe/eu-missions-horizon-europe/adaptation-climate-change_en" TargetMode="External"/><Relationship Id="rId7" Type="http://schemas.openxmlformats.org/officeDocument/2006/relationships/hyperlink" Target="https://research-and-innovation.ec.europa.eu/funding/funding-opportunities/funding-programmes-and-open-calls/horizon-europe/eu-missions-horizon-europe/soil-deal-europe_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research-and-innovation.ec.europa.eu/funding/funding-opportunities/funding-programmes-and-open-calls/horizon-europe/eu-missions-horizon-europe/climate-neutral-and-smart-cities_en" TargetMode="External"/><Relationship Id="rId5" Type="http://schemas.openxmlformats.org/officeDocument/2006/relationships/hyperlink" Target="https://research-and-innovation.ec.europa.eu/funding/funding-opportunities/funding-programmes-and-open-calls/horizon-europe/eu-missions-horizon-europe/restore-our-ocean-and-waters_en" TargetMode="External"/><Relationship Id="rId4" Type="http://schemas.openxmlformats.org/officeDocument/2006/relationships/hyperlink" Target="https://research-and-innovation.ec.europa.eu/funding/funding-opportunities/funding-programmes-and-open-calls/horizon-europe/eu-missions-horizon-europe/eu-mission-cancer_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r>
              <a:rPr lang="en-GB" sz="1800" b="0" i="0" u="none" strike="noStrike" baseline="0" dirty="0">
                <a:solidFill>
                  <a:srgbClr val="000000"/>
                </a:solidFill>
                <a:latin typeface="Myriad Pro"/>
              </a:rPr>
              <a:t>Cohesion funds - to support job creation, business competitiveness, economic growth and sustainable development, and to improve citizens' quality of life. </a:t>
            </a:r>
            <a:endParaRPr lang="en-US" sz="1200" kern="0" dirty="0">
              <a:latin typeface="Poppins"/>
              <a:ea typeface="+mn-lt"/>
              <a:cs typeface="Poppins"/>
            </a:endParaRPr>
          </a:p>
          <a:p>
            <a:pPr marL="342900" indent="-342900">
              <a:buFont typeface="Calibri"/>
              <a:buChar char="-"/>
            </a:pPr>
            <a:r>
              <a:rPr lang="en-US" sz="1200" kern="0" dirty="0">
                <a:latin typeface="Poppins"/>
                <a:ea typeface="+mn-lt"/>
                <a:cs typeface="Poppins"/>
              </a:rPr>
              <a:t>European Regional Development Fund (ERDF) - social and economic development of all EU regions and cities;</a:t>
            </a:r>
          </a:p>
          <a:p>
            <a:pPr marL="342900" indent="-342900">
              <a:buFont typeface="Calibri"/>
              <a:buChar char="-"/>
            </a:pPr>
            <a:r>
              <a:rPr lang="en-US" sz="1200" kern="0" dirty="0">
                <a:latin typeface="Poppins"/>
                <a:ea typeface="+mn-lt"/>
                <a:cs typeface="Poppins"/>
              </a:rPr>
              <a:t>European Social Fund Plus (ESF+) - jobs and creates a fair and socially inclusive society in EU countries;</a:t>
            </a:r>
          </a:p>
          <a:p>
            <a:pPr marL="342900" indent="-342900">
              <a:buFont typeface="Calibri"/>
              <a:buChar char="-"/>
            </a:pPr>
            <a:r>
              <a:rPr lang="en-US" sz="1200" kern="0" dirty="0">
                <a:latin typeface="Poppins"/>
                <a:ea typeface="+mn-lt"/>
                <a:cs typeface="Poppins"/>
              </a:rPr>
              <a:t>Just Transition Fund (JTF) -  supports the regions most affected by the transition towards climate neutrality;</a:t>
            </a:r>
          </a:p>
          <a:p>
            <a:pPr marL="342900" indent="-342900">
              <a:buFont typeface="Calibri"/>
              <a:buChar char="-"/>
            </a:pPr>
            <a:r>
              <a:rPr lang="en-US" sz="1200" kern="0" dirty="0">
                <a:latin typeface="Poppins"/>
                <a:ea typeface="Calibri"/>
                <a:cs typeface="Poppins"/>
              </a:rPr>
              <a:t>Others: The Urban Agenda of the EU (energy transition, housing, inclusion of migrants and refugees, jobs and skills in the local economy, </a:t>
            </a:r>
            <a:r>
              <a:rPr lang="en-US" sz="1200" kern="0" dirty="0" err="1">
                <a:latin typeface="Poppins"/>
                <a:ea typeface="Calibri"/>
                <a:cs typeface="Poppins"/>
              </a:rPr>
              <a:t>etc</a:t>
            </a:r>
            <a:r>
              <a:rPr lang="en-US" sz="1200" kern="0" dirty="0">
                <a:latin typeface="Poppins"/>
                <a:ea typeface="Calibri"/>
                <a:cs typeface="Poppins"/>
              </a:rPr>
              <a:t>)</a:t>
            </a:r>
          </a:p>
          <a:p>
            <a:endParaRPr lang="en-BE" sz="1200" kern="100" dirty="0">
              <a:effectLst/>
              <a:latin typeface="Poppins" panose="00000500000000000000" pitchFamily="2" charset="0"/>
              <a:ea typeface="Aptos" panose="020B0004020202020204" pitchFamily="34" charset="0"/>
              <a:cs typeface="Poppins" panose="00000500000000000000" pitchFamily="2" charset="0"/>
            </a:endParaRPr>
          </a:p>
          <a:p>
            <a:endParaRPr lang="en-BE" dirty="0"/>
          </a:p>
        </p:txBody>
      </p:sp>
      <p:sp>
        <p:nvSpPr>
          <p:cNvPr id="4" name="Slide Number Placeholder 3"/>
          <p:cNvSpPr>
            <a:spLocks noGrp="1"/>
          </p:cNvSpPr>
          <p:nvPr>
            <p:ph type="sldNum" sz="quarter" idx="5"/>
          </p:nvPr>
        </p:nvSpPr>
        <p:spPr/>
        <p:txBody>
          <a:bodyPr/>
          <a:lstStyle/>
          <a:p>
            <a:fld id="{ECF0BB93-8712-418C-8D8F-C98ADA9EAB3A}" type="slidenum">
              <a:rPr lang="en-BE" smtClean="0"/>
              <a:t>6</a:t>
            </a:fld>
            <a:endParaRPr lang="en-BE"/>
          </a:p>
        </p:txBody>
      </p:sp>
    </p:spTree>
    <p:extLst>
      <p:ext uri="{BB962C8B-B14F-4D97-AF65-F5344CB8AC3E}">
        <p14:creationId xmlns:p14="http://schemas.microsoft.com/office/powerpoint/2010/main" val="24727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700" b="0" i="0">
                <a:solidFill>
                  <a:srgbClr val="404040"/>
                </a:solidFill>
                <a:latin typeface="Arial"/>
                <a:ea typeface="Arial"/>
                <a:cs typeface="Arial"/>
                <a:sym typeface="Arial"/>
              </a:rPr>
              <a:t>. Here are some questions to ask to gain insights into their preferred information sources and formats:</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Information Sources: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What sources do Ukrainian refugees commonly rely on for obtaining information?</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specific websites, social media platforms, or community networks they frequently engage with?</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Do they access information through local organizations, government agencies, or refugee support networks?</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Language and Accessibility:</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What languages do Ukrainian refugees prefer for receiving information?</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language barriers that need to be addressed in the e-learning materials?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any specific accessibility requirements to consider, such as translation services or audio-visual support?</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Visual and Multimedia Preferences: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How do Ukrainian refugees respond to visual content such as images, infographics, or videos?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specific visual styles, colors, or layouts that resonate with their cultural background?</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Do they engage more effectively with multimedia presentations or interactive content?</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Written Information:</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How comfortable are Ukrainian refugees with reading and comprehending written information?</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Do they prefer shorter, concise texts or more detailed explanations?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any literacy or language proficiency challenges to consider?</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Community Engagement and Social Learning:</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Do Ukrainian refugees value peer-to-peer interactions and learning from others?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existing community support groups or networks where they share information and experiences?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How can social learning and collaboration be incorporated into the e-learning materials?</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Familiarity with E-Learning Platforms: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Ukrainian refugees familiar with using e-learning platforms or online educational resources?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What level of digital literacy do they possess?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there any barriers or challenges to accessing and utilizing e-learning platforms?</a:t>
            </a:r>
            <a:endParaRPr/>
          </a:p>
          <a:p>
            <a:pPr marL="0" lvl="0" indent="-444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Feedback and Interactivity:</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Do Ukrainian refugees appreciate opportunities for providing feedback and engaging in discussions?</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Are interactive elements such as quizzes, assessments, or discussion forums preferred?</a:t>
            </a:r>
            <a:endParaRPr/>
          </a:p>
          <a:p>
            <a:pPr marL="742950" lvl="1" indent="-285750" algn="l" rtl="0">
              <a:lnSpc>
                <a:spcPct val="90000"/>
              </a:lnSpc>
              <a:spcBef>
                <a:spcPts val="0"/>
              </a:spcBef>
              <a:spcAft>
                <a:spcPts val="0"/>
              </a:spcAft>
              <a:buClr>
                <a:srgbClr val="404040"/>
              </a:buClr>
              <a:buSzPts val="700"/>
              <a:buFont typeface="Calibri"/>
              <a:buAutoNum type="arabicPeriod"/>
            </a:pPr>
            <a:r>
              <a:rPr lang="en-GB" sz="700" b="0" i="0">
                <a:solidFill>
                  <a:srgbClr val="404040"/>
                </a:solidFill>
                <a:latin typeface="Arial"/>
                <a:ea typeface="Arial"/>
                <a:cs typeface="Arial"/>
                <a:sym typeface="Arial"/>
              </a:rPr>
              <a:t>How can the e-learning materials encourage active participation and reflection?</a:t>
            </a:r>
            <a:endParaRPr/>
          </a:p>
          <a:p>
            <a:pPr marL="0" lvl="0" indent="0" algn="l" rtl="0">
              <a:lnSpc>
                <a:spcPct val="90000"/>
              </a:lnSpc>
              <a:spcBef>
                <a:spcPts val="0"/>
              </a:spcBef>
              <a:spcAft>
                <a:spcPts val="0"/>
              </a:spcAft>
              <a:buNone/>
            </a:pPr>
            <a:endParaRPr sz="700">
              <a:solidFill>
                <a:srgbClr val="404040"/>
              </a:solidFill>
            </a:endParaRPr>
          </a:p>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56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45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ECF0BB93-8712-418C-8D8F-C98ADA9EAB3A}" type="slidenum">
              <a:rPr lang="en-BE" smtClean="0"/>
              <a:t>30</a:t>
            </a:fld>
            <a:endParaRPr lang="en-BE"/>
          </a:p>
        </p:txBody>
      </p:sp>
    </p:spTree>
    <p:extLst>
      <p:ext uri="{BB962C8B-B14F-4D97-AF65-F5344CB8AC3E}">
        <p14:creationId xmlns:p14="http://schemas.microsoft.com/office/powerpoint/2010/main" val="289257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oppins" panose="00000500000000000000" pitchFamily="2" charset="0"/>
                <a:cs typeface="Poppins" panose="00000500000000000000" pitchFamily="2" charset="0"/>
              </a:rPr>
              <a:t>Objective: </a:t>
            </a:r>
            <a:r>
              <a:rPr lang="en-GB" sz="1200" dirty="0">
                <a:latin typeface="Poppins" panose="00000500000000000000" pitchFamily="2" charset="0"/>
                <a:cs typeface="Poppins" panose="00000500000000000000" pitchFamily="2" charset="0"/>
              </a:rPr>
              <a:t>to transfer or scale up proven and promising social innovations aimed at the integration of the long-term unemployed into the labour market and fostering their social inclusion.</a:t>
            </a:r>
            <a:endParaRPr lang="en-GB" sz="1200" b="1" dirty="0">
              <a:latin typeface="Poppins" panose="00000500000000000000" pitchFamily="2" charset="0"/>
              <a:cs typeface="Poppins" panose="00000500000000000000" pitchFamily="2"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oppins" panose="00000500000000000000" pitchFamily="2" charset="0"/>
                <a:cs typeface="Poppins" panose="00000500000000000000" pitchFamily="2" charset="0"/>
              </a:rPr>
              <a:t>Grant agreement signature by April 2025</a:t>
            </a:r>
          </a:p>
          <a:p>
            <a:endParaRPr lang="en-GB" dirty="0"/>
          </a:p>
          <a:p>
            <a:endParaRPr lang="en-BE" dirty="0"/>
          </a:p>
        </p:txBody>
      </p:sp>
      <p:sp>
        <p:nvSpPr>
          <p:cNvPr id="4" name="Slide Number Placeholder 3"/>
          <p:cNvSpPr>
            <a:spLocks noGrp="1"/>
          </p:cNvSpPr>
          <p:nvPr>
            <p:ph type="sldNum" sz="quarter" idx="5"/>
          </p:nvPr>
        </p:nvSpPr>
        <p:spPr/>
        <p:txBody>
          <a:bodyPr/>
          <a:lstStyle/>
          <a:p>
            <a:fld id="{ECF0BB93-8712-418C-8D8F-C98ADA9EAB3A}" type="slidenum">
              <a:rPr lang="en-BE" smtClean="0"/>
              <a:t>8</a:t>
            </a:fld>
            <a:endParaRPr lang="en-BE"/>
          </a:p>
        </p:txBody>
      </p:sp>
    </p:spTree>
    <p:extLst>
      <p:ext uri="{BB962C8B-B14F-4D97-AF65-F5344CB8AC3E}">
        <p14:creationId xmlns:p14="http://schemas.microsoft.com/office/powerpoint/2010/main" val="144989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BE" sz="1200" b="1" kern="100">
                <a:latin typeface="Poppins" panose="00000500000000000000" pitchFamily="2" charset="0"/>
                <a:ea typeface="Aptos" panose="020B0004020202020204" pitchFamily="34" charset="0"/>
                <a:cs typeface="Poppins" panose="00000500000000000000" pitchFamily="2" charset="0"/>
              </a:rPr>
              <a:t>Opening date</a:t>
            </a:r>
            <a:r>
              <a:rPr lang="en-BE" sz="1200" kern="100">
                <a:latin typeface="Poppins" panose="00000500000000000000" pitchFamily="2" charset="0"/>
                <a:ea typeface="Aptos" panose="020B0004020202020204" pitchFamily="34" charset="0"/>
                <a:cs typeface="Poppins" panose="00000500000000000000" pitchFamily="2" charset="0"/>
              </a:rPr>
              <a:t>: 19 March 2024</a:t>
            </a:r>
            <a:endParaRPr lang="en-GB" sz="1200" kern="100">
              <a:latin typeface="Poppins" panose="00000500000000000000" pitchFamily="2" charset="0"/>
              <a:ea typeface="Aptos" panose="020B0004020202020204" pitchFamily="34" charset="0"/>
              <a:cs typeface="Poppins" panose="00000500000000000000" pitchFamily="2" charset="0"/>
            </a:endParaRPr>
          </a:p>
          <a:p>
            <a:pPr algn="just"/>
            <a:r>
              <a:rPr lang="en-BE" sz="1200" b="1" kern="100">
                <a:latin typeface="Poppins" panose="00000500000000000000" pitchFamily="2" charset="0"/>
                <a:ea typeface="Aptos" panose="020B0004020202020204" pitchFamily="34" charset="0"/>
                <a:cs typeface="Poppins" panose="00000500000000000000" pitchFamily="2" charset="0"/>
              </a:rPr>
              <a:t>Deadline date</a:t>
            </a:r>
            <a:r>
              <a:rPr lang="en-BE" sz="1200" kern="100">
                <a:latin typeface="Poppins" panose="00000500000000000000" pitchFamily="2" charset="0"/>
                <a:ea typeface="Aptos" panose="020B0004020202020204" pitchFamily="34" charset="0"/>
                <a:cs typeface="Poppins" panose="00000500000000000000" pitchFamily="2" charset="0"/>
              </a:rPr>
              <a:t>: 04 June 2024 17:00 Brussels time</a:t>
            </a:r>
            <a:endParaRPr lang="en-GB" sz="1200" kern="100">
              <a:latin typeface="Poppins" panose="00000500000000000000" pitchFamily="2" charset="0"/>
              <a:ea typeface="Aptos" panose="020B0004020202020204" pitchFamily="34" charset="0"/>
              <a:cs typeface="Poppins" panose="00000500000000000000" pitchFamily="2" charset="0"/>
            </a:endParaRPr>
          </a:p>
          <a:p>
            <a:pPr algn="just"/>
            <a:r>
              <a:rPr lang="en-BE" sz="1200" b="1" kern="100">
                <a:latin typeface="Poppins" panose="00000500000000000000" pitchFamily="2" charset="0"/>
                <a:ea typeface="Aptos" panose="020B0004020202020204" pitchFamily="34" charset="0"/>
                <a:cs typeface="Poppins" panose="00000500000000000000" pitchFamily="2" charset="0"/>
              </a:rPr>
              <a:t>Budget:</a:t>
            </a:r>
            <a:r>
              <a:rPr lang="en-BE" sz="1200" kern="100">
                <a:latin typeface="Poppins" panose="00000500000000000000" pitchFamily="2" charset="0"/>
                <a:ea typeface="Aptos" panose="020B0004020202020204" pitchFamily="34" charset="0"/>
                <a:cs typeface="Poppins" panose="00000500000000000000" pitchFamily="2" charset="0"/>
              </a:rPr>
              <a:t> EUR 16 000 000</a:t>
            </a:r>
            <a:endParaRPr lang="en-GB" sz="1200" kern="100">
              <a:latin typeface="Poppins" panose="00000500000000000000" pitchFamily="2" charset="0"/>
              <a:ea typeface="Aptos" panose="020B0004020202020204" pitchFamily="34" charset="0"/>
              <a:cs typeface="Poppins" panose="00000500000000000000" pitchFamily="2" charset="0"/>
            </a:endParaRPr>
          </a:p>
          <a:p>
            <a:pPr algn="just"/>
            <a:r>
              <a:rPr lang="en-BE" sz="1200" b="1" kern="100">
                <a:latin typeface="Poppins" panose="00000500000000000000" pitchFamily="2" charset="0"/>
                <a:ea typeface="Aptos" panose="020B0004020202020204" pitchFamily="34" charset="0"/>
                <a:cs typeface="Poppins" panose="00000500000000000000" pitchFamily="2" charset="0"/>
              </a:rPr>
              <a:t>Who can apply</a:t>
            </a:r>
            <a:r>
              <a:rPr lang="en-BE" sz="1200" kern="100">
                <a:latin typeface="Poppins" panose="00000500000000000000" pitchFamily="2" charset="0"/>
                <a:ea typeface="Aptos" panose="020B0004020202020204" pitchFamily="34" charset="0"/>
                <a:cs typeface="Poppins" panose="00000500000000000000" pitchFamily="2" charset="0"/>
              </a:rPr>
              <a:t>: Only consortia are eligible.</a:t>
            </a:r>
            <a:endParaRPr lang="en-GB" sz="1200" kern="100">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Symbol" panose="05050102010706020507" pitchFamily="18" charset="2"/>
              <a:buChar char=""/>
            </a:pPr>
            <a:endParaRPr lang="en-GB" sz="1200" kern="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a:lnSpc>
                <a:spcPct val="107000"/>
              </a:lnSpc>
              <a:buFont typeface="Symbol" panose="05050102010706020507" pitchFamily="18" charset="2"/>
              <a:buChar char=""/>
            </a:pPr>
            <a:r>
              <a:rPr lang="en-BE" sz="1200" kern="0">
                <a:effectLst/>
                <a:latin typeface="Poppins" panose="00000500000000000000" pitchFamily="2" charset="0"/>
                <a:ea typeface="Times New Roman" panose="02020603050405020304" pitchFamily="18" charset="0"/>
                <a:cs typeface="Poppins" panose="00000500000000000000" pitchFamily="2" charset="0"/>
              </a:rPr>
              <a:t>information, matching, recruitment and placement (e.g. innovative approaches and matching/recruitment methods to identify and reach individuals with particular skills, qualifications or profiles in line with the needs of specific labour sectors affected by labour shortages, in identified area)</a:t>
            </a:r>
            <a:endParaRPr lang="en-BE" sz="12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Symbol" panose="05050102010706020507" pitchFamily="18" charset="2"/>
              <a:buChar char=""/>
            </a:pPr>
            <a:r>
              <a:rPr lang="en-BE" sz="1200" kern="0">
                <a:effectLst/>
                <a:latin typeface="Poppins" panose="00000500000000000000" pitchFamily="2" charset="0"/>
                <a:ea typeface="Times New Roman" panose="02020603050405020304" pitchFamily="18" charset="0"/>
                <a:cs typeface="Poppins" panose="00000500000000000000" pitchFamily="2" charset="0"/>
              </a:rPr>
              <a:t>pre- and post-placement support to customers (e.g., profiling and pre-selection of candidates, assessment of training needs and skills development, providing interview preparation support, offering information and assistance, addressing challenges that may arise during the early stages of employment, regular monitoring and assessing the performance and satisfaction of placed individuals and employers)</a:t>
            </a:r>
            <a:endParaRPr lang="en-BE" sz="12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Symbol" panose="05050102010706020507" pitchFamily="18" charset="2"/>
              <a:buChar char=""/>
            </a:pPr>
            <a:r>
              <a:rPr lang="en-BE" sz="1200" kern="0">
                <a:effectLst/>
                <a:latin typeface="Poppins" panose="00000500000000000000" pitchFamily="2" charset="0"/>
                <a:ea typeface="Times New Roman" panose="02020603050405020304" pitchFamily="18" charset="0"/>
                <a:cs typeface="Poppins" panose="00000500000000000000" pitchFamily="2" charset="0"/>
              </a:rPr>
              <a:t>direct financial support to candidates to contribute to interview and relocation trip expenses, language training, and recognition of qualifications</a:t>
            </a:r>
            <a:endParaRPr lang="en-BE" sz="12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spcAft>
                <a:spcPts val="800"/>
              </a:spcAft>
              <a:buFont typeface="Symbol" panose="05050102010706020507" pitchFamily="18" charset="2"/>
              <a:buChar char=""/>
            </a:pPr>
            <a:r>
              <a:rPr lang="en-BE" sz="1200" kern="0">
                <a:effectLst/>
                <a:latin typeface="Poppins" panose="00000500000000000000" pitchFamily="2" charset="0"/>
                <a:ea typeface="Times New Roman" panose="02020603050405020304" pitchFamily="18" charset="0"/>
                <a:cs typeface="Poppins" panose="00000500000000000000" pitchFamily="2" charset="0"/>
              </a:rPr>
              <a:t>direct financial support to SMEs for training programmes for newly recruited individuals.</a:t>
            </a:r>
            <a:endParaRPr lang="en-BE" sz="1200" kern="100">
              <a:effectLst/>
              <a:latin typeface="Poppins" panose="00000500000000000000" pitchFamily="2" charset="0"/>
              <a:ea typeface="Aptos" panose="020B0004020202020204" pitchFamily="34" charset="0"/>
              <a:cs typeface="Poppins" panose="00000500000000000000" pitchFamily="2" charset="0"/>
            </a:endParaRPr>
          </a:p>
          <a:p>
            <a:endParaRPr lang="en-BE"/>
          </a:p>
        </p:txBody>
      </p:sp>
      <p:sp>
        <p:nvSpPr>
          <p:cNvPr id="4" name="Slide Number Placeholder 3"/>
          <p:cNvSpPr>
            <a:spLocks noGrp="1"/>
          </p:cNvSpPr>
          <p:nvPr>
            <p:ph type="sldNum" sz="quarter" idx="5"/>
          </p:nvPr>
        </p:nvSpPr>
        <p:spPr/>
        <p:txBody>
          <a:bodyPr/>
          <a:lstStyle/>
          <a:p>
            <a:fld id="{ECF0BB93-8712-418C-8D8F-C98ADA9EAB3A}" type="slidenum">
              <a:rPr lang="en-BE" smtClean="0"/>
              <a:t>9</a:t>
            </a:fld>
            <a:endParaRPr lang="en-BE"/>
          </a:p>
        </p:txBody>
      </p:sp>
    </p:spTree>
    <p:extLst>
      <p:ext uri="{BB962C8B-B14F-4D97-AF65-F5344CB8AC3E}">
        <p14:creationId xmlns:p14="http://schemas.microsoft.com/office/powerpoint/2010/main" val="202771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FPA - </a:t>
            </a:r>
            <a:r>
              <a:rPr lang="en-GB" sz="1200" kern="100">
                <a:effectLst/>
                <a:latin typeface="Poppins" panose="00000500000000000000" pitchFamily="2" charset="0"/>
                <a:ea typeface="Aptos" panose="020B0004020202020204" pitchFamily="34" charset="0"/>
                <a:cs typeface="Poppins" panose="00000500000000000000" pitchFamily="2" charset="0"/>
              </a:rPr>
              <a:t>framework to increase</a:t>
            </a:r>
            <a:r>
              <a:rPr lang="en-GB" sz="1200" kern="100">
                <a:latin typeface="Poppins" panose="00000500000000000000" pitchFamily="2" charset="0"/>
                <a:ea typeface="Aptos" panose="020B0004020202020204" pitchFamily="34" charset="0"/>
                <a:cs typeface="Poppins" panose="00000500000000000000" pitchFamily="2" charset="0"/>
              </a:rPr>
              <a:t> </a:t>
            </a:r>
            <a:r>
              <a:rPr lang="en-GB" sz="1200" kern="100">
                <a:effectLst/>
                <a:latin typeface="Poppins" panose="00000500000000000000" pitchFamily="2" charset="0"/>
                <a:ea typeface="Aptos" panose="020B0004020202020204" pitchFamily="34" charset="0"/>
                <a:cs typeface="Poppins" panose="00000500000000000000" pitchFamily="2" charset="0"/>
              </a:rPr>
              <a:t>the impact of EU funding by attracting additional, non-EU funds in the form of private</a:t>
            </a:r>
            <a:r>
              <a:rPr lang="en-GB" sz="1200" kern="100">
                <a:latin typeface="Poppins" panose="00000500000000000000" pitchFamily="2" charset="0"/>
                <a:ea typeface="Aptos" panose="020B0004020202020204" pitchFamily="34" charset="0"/>
                <a:cs typeface="Poppins" panose="00000500000000000000" pitchFamily="2" charset="0"/>
              </a:rPr>
              <a:t> </a:t>
            </a:r>
            <a:r>
              <a:rPr lang="en-GB" sz="1200" kern="100">
                <a:effectLst/>
                <a:latin typeface="Poppins" panose="00000500000000000000" pitchFamily="2" charset="0"/>
                <a:ea typeface="Aptos" panose="020B0004020202020204" pitchFamily="34" charset="0"/>
                <a:cs typeface="Poppins" panose="00000500000000000000" pitchFamily="2" charset="0"/>
              </a:rPr>
              <a:t>and public contributions and scale up social innovation projects (no budget); thanks to </a:t>
            </a:r>
            <a:r>
              <a:rPr lang="en-GB" sz="1200" kern="100">
                <a:effectLst/>
                <a:latin typeface="Aptos" panose="020B0004020202020204" pitchFamily="34" charset="0"/>
                <a:ea typeface="Aptos" panose="020B0004020202020204" pitchFamily="34" charset="0"/>
                <a:cs typeface="Times New Roman" panose="02020603050405020304" pitchFamily="18" charset="0"/>
              </a:rPr>
              <a:t>networked</a:t>
            </a:r>
            <a:r>
              <a:rPr lang="en-GB" sz="1200" kern="100">
                <a:latin typeface="Aptos" panose="020B0004020202020204" pitchFamily="34" charset="0"/>
                <a:ea typeface="Aptos" panose="020B0004020202020204" pitchFamily="34" charset="0"/>
                <a:cs typeface="Times New Roman" panose="02020603050405020304" pitchFamily="18" charset="0"/>
              </a:rPr>
              <a:t> </a:t>
            </a:r>
            <a:r>
              <a:rPr lang="en-GB" sz="1200" kern="100">
                <a:effectLst/>
                <a:latin typeface="Aptos" panose="020B0004020202020204" pitchFamily="34" charset="0"/>
                <a:ea typeface="Aptos" panose="020B0004020202020204" pitchFamily="34" charset="0"/>
                <a:cs typeface="Times New Roman" panose="02020603050405020304" pitchFamily="18" charset="0"/>
              </a:rPr>
              <a:t>fund holding EU and non-EU contributions </a:t>
            </a:r>
          </a:p>
          <a:p>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Aptos" panose="020B0004020202020204" pitchFamily="34" charset="0"/>
                <a:cs typeface="Times New Roman" panose="02020603050405020304" pitchFamily="18" charset="0"/>
              </a:rPr>
              <a:t>Second priority - </a:t>
            </a:r>
            <a:r>
              <a:rPr lang="en-GB" sz="1200" b="0" i="0" u="none" strike="noStrike" baseline="0">
                <a:solidFill>
                  <a:srgbClr val="000000"/>
                </a:solidFill>
                <a:latin typeface="Poppins" panose="00000500000000000000" pitchFamily="2" charset="0"/>
                <a:cs typeface="Poppins" panose="00000500000000000000" pitchFamily="2" charset="0"/>
              </a:rPr>
              <a:t>(role of universities, research institutes and higher education establishments as organisers and launch pads of local collaborative, transdisciplinary research and innovation activities for the benefit of the 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00" baseline="0">
              <a:solidFill>
                <a:srgbClr val="000000"/>
              </a:solidFill>
              <a:effectLst/>
              <a:latin typeface="Poppins" panose="00000500000000000000" pitchFamily="2" charset="0"/>
              <a:ea typeface="Aptos" panose="020B0004020202020204" pitchFamily="34" charset="0"/>
              <a:cs typeface="Poppins" panose="00000500000000000000" pitchFamily="2" charset="0"/>
            </a:endParaRPr>
          </a:p>
          <a:p>
            <a:r>
              <a:rPr lang="en-GB"/>
              <a:t>The 5 EU Missions are:</a:t>
            </a:r>
          </a:p>
          <a:p>
            <a:endParaRPr lang="en-GB"/>
          </a:p>
          <a:p>
            <a:r>
              <a:rPr lang="en-GB">
                <a:hlinkClick r:id="rId3"/>
              </a:rPr>
              <a:t>Adaptation to Climate Change: support at least 150 European regions and communities to become climate resilient by 2030</a:t>
            </a:r>
            <a:endParaRPr lang="en-GB"/>
          </a:p>
          <a:p>
            <a:r>
              <a:rPr lang="en-GB">
                <a:hlinkClick r:id="rId4"/>
              </a:rPr>
              <a:t>Cancer: working with Europe's Beating Cancer Plan to improve the lives of more than 3 million people by 2030 through prevention, cure and solutions to live longer and better</a:t>
            </a:r>
            <a:endParaRPr lang="en-GB"/>
          </a:p>
          <a:p>
            <a:r>
              <a:rPr lang="en-GB">
                <a:hlinkClick r:id="rId5"/>
              </a:rPr>
              <a:t>Restore our Ocean and Waters by 2030</a:t>
            </a:r>
            <a:endParaRPr lang="en-GB"/>
          </a:p>
          <a:p>
            <a:r>
              <a:rPr lang="en-GB">
                <a:hlinkClick r:id="rId6"/>
              </a:rPr>
              <a:t>100 Climate-Neutral and Smart Cities by 2030</a:t>
            </a:r>
            <a:endParaRPr lang="en-GB"/>
          </a:p>
          <a:p>
            <a:r>
              <a:rPr lang="en-GB">
                <a:hlinkClick r:id="rId7"/>
              </a:rPr>
              <a:t>A Soil Deal for Europe: 100 living labs and lighthouses to lead the transition towards healthy soils by 2030</a:t>
            </a:r>
            <a:endParaRPr lang="en-BE"/>
          </a:p>
        </p:txBody>
      </p:sp>
      <p:sp>
        <p:nvSpPr>
          <p:cNvPr id="4" name="Slide Number Placeholder 3"/>
          <p:cNvSpPr>
            <a:spLocks noGrp="1"/>
          </p:cNvSpPr>
          <p:nvPr>
            <p:ph type="sldNum" sz="quarter" idx="5"/>
          </p:nvPr>
        </p:nvSpPr>
        <p:spPr/>
        <p:txBody>
          <a:bodyPr/>
          <a:lstStyle/>
          <a:p>
            <a:fld id="{ECF0BB93-8712-418C-8D8F-C98ADA9EAB3A}" type="slidenum">
              <a:rPr lang="en-BE" smtClean="0"/>
              <a:t>10</a:t>
            </a:fld>
            <a:endParaRPr lang="en-BE"/>
          </a:p>
        </p:txBody>
      </p:sp>
    </p:spTree>
    <p:extLst>
      <p:ext uri="{BB962C8B-B14F-4D97-AF65-F5344CB8AC3E}">
        <p14:creationId xmlns:p14="http://schemas.microsoft.com/office/powerpoint/2010/main" val="191447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a:solidFill>
                  <a:srgbClr val="000000"/>
                </a:solidFill>
                <a:latin typeface="Poppins" panose="00000500000000000000" pitchFamily="2" charset="0"/>
                <a:cs typeface="Poppins" panose="00000500000000000000" pitchFamily="2" charset="0"/>
              </a:rPr>
              <a:t>Leveraging social innovation lead</a:t>
            </a:r>
            <a:r>
              <a:rPr lang="en-GB" sz="1800">
                <a:solidFill>
                  <a:srgbClr val="000000"/>
                </a:solidFill>
                <a:latin typeface="Poppins" panose="00000500000000000000" pitchFamily="2" charset="0"/>
                <a:cs typeface="Poppins" panose="00000500000000000000" pitchFamily="2" charset="0"/>
              </a:rPr>
              <a:t>s </a:t>
            </a:r>
            <a:r>
              <a:rPr lang="en-GB" sz="1800" b="0" i="0" u="none" strike="noStrike" baseline="0">
                <a:solidFill>
                  <a:srgbClr val="000000"/>
                </a:solidFill>
                <a:latin typeface="Poppins" panose="00000500000000000000" pitchFamily="2" charset="0"/>
                <a:cs typeface="Poppins" panose="00000500000000000000" pitchFamily="2" charset="0"/>
              </a:rPr>
              <a:t>to solutions that prove more adapted to society, locally and regionally, as well as more robust. improving the funding environment for the upscaling social innovation in the EU and associated countries. </a:t>
            </a:r>
            <a:endParaRPr lang="en-GB" sz="1800" b="1">
              <a:solidFill>
                <a:srgbClr val="000000"/>
              </a:solidFill>
              <a:latin typeface="Poppins" panose="00000500000000000000" pitchFamily="2" charset="0"/>
              <a:cs typeface="Poppins" panose="00000500000000000000" pitchFamily="2" charset="0"/>
            </a:endParaRPr>
          </a:p>
          <a:p>
            <a:endParaRPr lang="en-GB" sz="1800" b="1" i="0" u="none" strike="noStrike" baseline="0">
              <a:solidFill>
                <a:srgbClr val="000000"/>
              </a:solidFill>
              <a:latin typeface="Times New Roman" panose="02020603050405020304" pitchFamily="18" charset="0"/>
            </a:endParaRPr>
          </a:p>
          <a:p>
            <a:r>
              <a:rPr lang="en-GB" sz="1800" b="1" i="0" u="none" strike="noStrike" baseline="0">
                <a:solidFill>
                  <a:srgbClr val="000000"/>
                </a:solidFill>
                <a:latin typeface="Times New Roman" panose="02020603050405020304" pitchFamily="18" charset="0"/>
              </a:rPr>
              <a:t>HORIZON-MISS-2024-CROSS-02-01: Experimental local action for EU missions: knowledge institutions as focal points of transdisciplinary research and innovation activities with European outreach </a:t>
            </a:r>
            <a:endParaRPr lang="en-GB" sz="1800" b="0" i="0" u="none" strike="noStrike" baseline="0">
              <a:solidFill>
                <a:srgbClr val="000000"/>
              </a:solidFill>
              <a:latin typeface="Times New Roman" panose="02020603050405020304" pitchFamily="18" charset="0"/>
            </a:endParaRPr>
          </a:p>
          <a:p>
            <a:endParaRPr lang="en-GB" sz="1800" b="0" i="0" u="none" strike="noStrike" baseline="0">
              <a:solidFill>
                <a:srgbClr val="000000"/>
              </a:solidFill>
              <a:latin typeface="Times New Roman" panose="02020603050405020304" pitchFamily="18" charset="0"/>
            </a:endParaRPr>
          </a:p>
          <a:p>
            <a:r>
              <a:rPr lang="en-GB" sz="1800" b="0" i="0" u="none" strike="noStrike" baseline="0">
                <a:solidFill>
                  <a:srgbClr val="000000"/>
                </a:solidFill>
                <a:latin typeface="Times New Roman" panose="02020603050405020304" pitchFamily="18" charset="0"/>
              </a:rPr>
              <a:t>The consortium may exceptionally be composed of at least three legal entities established in at least one Member State or Associated Country as the nature of the action aims to support collaborative research and innovation activities in a local setting as contribution to an EU Mission. </a:t>
            </a:r>
          </a:p>
          <a:p>
            <a:r>
              <a:rPr lang="en-GB" sz="1800" b="0" i="0" u="none" strike="noStrike" baseline="0">
                <a:solidFill>
                  <a:srgbClr val="000000"/>
                </a:solidFill>
                <a:latin typeface="Times New Roman" panose="02020603050405020304" pitchFamily="18" charset="0"/>
              </a:rPr>
              <a:t>The coordinator of the project proposed must be a secondary or higher education establishment or a research organisation60 	</a:t>
            </a:r>
          </a:p>
          <a:p>
            <a:r>
              <a:rPr lang="en-GB" sz="1800" b="0" i="0" u="none" strike="noStrike" baseline="0">
                <a:solidFill>
                  <a:srgbClr val="000000"/>
                </a:solidFill>
                <a:latin typeface="Times New Roman" panose="02020603050405020304" pitchFamily="18" charset="0"/>
              </a:rPr>
              <a:t>Expected Outcome: Project results are expected to contribute to all of the following expected outcomes: </a:t>
            </a:r>
          </a:p>
          <a:p>
            <a:r>
              <a:rPr lang="en-GB" sz="1800" b="0" i="0" u="none" strike="noStrike" baseline="0">
                <a:solidFill>
                  <a:srgbClr val="000000"/>
                </a:solidFill>
                <a:latin typeface="Times New Roman" panose="02020603050405020304" pitchFamily="18" charset="0"/>
              </a:rPr>
              <a:t>• Research outputs are taken up in the context of an EU Mission and contribute to the achievement of the Mission’s objectives. </a:t>
            </a:r>
          </a:p>
          <a:p>
            <a:r>
              <a:rPr lang="en-GB" sz="1800" b="0" i="0" u="none" strike="noStrike" baseline="0">
                <a:solidFill>
                  <a:srgbClr val="000000"/>
                </a:solidFill>
                <a:latin typeface="Times New Roman" panose="02020603050405020304" pitchFamily="18" charset="0"/>
              </a:rPr>
              <a:t>• Universities, other higher education institutions and research institutes – including those not participating in the actions – develop their roles as designers and managers of transdisciplinary608 research and innovation projects, knowledge transfer hubs and enablers of just transitions in the context of the EU Missions. </a:t>
            </a:r>
          </a:p>
          <a:p>
            <a:r>
              <a:rPr lang="en-GB" sz="1800" b="0" i="0" u="none" strike="noStrike" baseline="0">
                <a:solidFill>
                  <a:srgbClr val="000000"/>
                </a:solidFill>
                <a:latin typeface="Times New Roman" panose="02020603050405020304" pitchFamily="18" charset="0"/>
              </a:rPr>
              <a:t>• The strategies of universities, other higher education institutions and research institutes to contribute to EU Missions developed along the axes of ‘research and innovation’, ‘education, training and skills’ and ‘public engagement and societal impact’. </a:t>
            </a:r>
          </a:p>
          <a:p>
            <a:endParaRPr lang="en-BE"/>
          </a:p>
        </p:txBody>
      </p:sp>
      <p:sp>
        <p:nvSpPr>
          <p:cNvPr id="4" name="Slide Number Placeholder 3"/>
          <p:cNvSpPr>
            <a:spLocks noGrp="1"/>
          </p:cNvSpPr>
          <p:nvPr>
            <p:ph type="sldNum" sz="quarter" idx="5"/>
          </p:nvPr>
        </p:nvSpPr>
        <p:spPr/>
        <p:txBody>
          <a:bodyPr/>
          <a:lstStyle/>
          <a:p>
            <a:fld id="{ECF0BB93-8712-418C-8D8F-C98ADA9EAB3A}" type="slidenum">
              <a:rPr lang="en-BE" smtClean="0"/>
              <a:t>11</a:t>
            </a:fld>
            <a:endParaRPr lang="en-BE"/>
          </a:p>
        </p:txBody>
      </p:sp>
    </p:spTree>
    <p:extLst>
      <p:ext uri="{BB962C8B-B14F-4D97-AF65-F5344CB8AC3E}">
        <p14:creationId xmlns:p14="http://schemas.microsoft.com/office/powerpoint/2010/main" val="284189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sz="1200" b="1" kern="0">
                <a:effectLst/>
                <a:latin typeface="Poppins" panose="00000500000000000000" pitchFamily="2" charset="0"/>
                <a:ea typeface="Times New Roman" panose="02020603050405020304" pitchFamily="18" charset="0"/>
                <a:cs typeface="Poppins" panose="00000500000000000000" pitchFamily="2" charset="0"/>
              </a:rPr>
              <a:t>Opening date</a:t>
            </a:r>
            <a:r>
              <a:rPr lang="en-GB" sz="1200" kern="100">
                <a:effectLst/>
                <a:latin typeface="Poppins" panose="00000500000000000000" pitchFamily="2" charset="0"/>
                <a:ea typeface="Aptos" panose="020B0004020202020204" pitchFamily="34" charset="0"/>
                <a:cs typeface="Poppins" panose="00000500000000000000" pitchFamily="2" charset="0"/>
              </a:rPr>
              <a:t>: </a:t>
            </a:r>
            <a:r>
              <a:rPr lang="en-BE" sz="1200" kern="0">
                <a:effectLst/>
                <a:latin typeface="Poppins" panose="00000500000000000000" pitchFamily="2" charset="0"/>
                <a:ea typeface="Times New Roman" panose="02020603050405020304" pitchFamily="18" charset="0"/>
                <a:cs typeface="Poppins" panose="00000500000000000000" pitchFamily="2" charset="0"/>
              </a:rPr>
              <a:t>05 March 2024</a:t>
            </a:r>
            <a:endParaRPr lang="en-GB" sz="1200" kern="100">
              <a:latin typeface="Poppins" panose="00000500000000000000" pitchFamily="2" charset="0"/>
              <a:ea typeface="Times New Roman" panose="02020603050405020304" pitchFamily="18" charset="0"/>
              <a:cs typeface="Poppins" panose="00000500000000000000" pitchFamily="2" charset="0"/>
            </a:endParaRPr>
          </a:p>
          <a:p>
            <a:r>
              <a:rPr lang="en-BE" sz="1200" b="1" kern="0">
                <a:effectLst/>
                <a:latin typeface="Poppins" panose="00000500000000000000" pitchFamily="2" charset="0"/>
                <a:ea typeface="Times New Roman" panose="02020603050405020304" pitchFamily="18" charset="0"/>
                <a:cs typeface="Poppins" panose="00000500000000000000" pitchFamily="2" charset="0"/>
              </a:rPr>
              <a:t>Deadline date</a:t>
            </a:r>
            <a:r>
              <a:rPr lang="en-GB" sz="1200" kern="100">
                <a:effectLst/>
                <a:latin typeface="Poppins" panose="00000500000000000000" pitchFamily="2" charset="0"/>
                <a:ea typeface="Aptos" panose="020B0004020202020204" pitchFamily="34" charset="0"/>
                <a:cs typeface="Poppins" panose="00000500000000000000" pitchFamily="2" charset="0"/>
              </a:rPr>
              <a:t>: </a:t>
            </a:r>
            <a:r>
              <a:rPr lang="en-BE" sz="1200" kern="0">
                <a:effectLst/>
                <a:latin typeface="Poppins" panose="00000500000000000000" pitchFamily="2" charset="0"/>
                <a:ea typeface="Times New Roman" panose="02020603050405020304" pitchFamily="18" charset="0"/>
                <a:cs typeface="Poppins" panose="00000500000000000000" pitchFamily="2" charset="0"/>
              </a:rPr>
              <a:t>06 June 2024 17:00:00 Brussels time</a:t>
            </a:r>
            <a:endParaRPr lang="en-GB" sz="1200" kern="100">
              <a:latin typeface="Poppins" panose="00000500000000000000" pitchFamily="2" charset="0"/>
              <a:ea typeface="Times New Roman" panose="02020603050405020304" pitchFamily="18"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a:effectLst/>
              <a:latin typeface="Poppins" panose="00000500000000000000" pitchFamily="2" charset="0"/>
              <a:ea typeface="Aptos" panose="020B000402020202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Poppins" panose="00000500000000000000" pitchFamily="2" charset="0"/>
                <a:ea typeface="Aptos" panose="020B0004020202020204" pitchFamily="34" charset="0"/>
                <a:cs typeface="Poppins" panose="00000500000000000000" pitchFamily="2" charset="0"/>
              </a:rPr>
              <a:t>also by using new methods of teaching and new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a:effectLst/>
              <a:latin typeface="Poppins" panose="00000500000000000000" pitchFamily="2" charset="0"/>
              <a:ea typeface="Aptos" panose="020B000402020202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a:effectLst/>
                <a:latin typeface="Poppins" panose="00000500000000000000" pitchFamily="2" charset="0"/>
                <a:ea typeface="Aptos" panose="020B0004020202020204" pitchFamily="34" charset="0"/>
                <a:cs typeface="Poppins" panose="00000500000000000000" pitchFamily="2" charset="0"/>
              </a:rPr>
              <a:t>including, where possible, people facing racism, antisemitism, </a:t>
            </a:r>
            <a:r>
              <a:rPr lang="en-GB" sz="1200" kern="100" err="1">
                <a:effectLst/>
                <a:latin typeface="Poppins" panose="00000500000000000000" pitchFamily="2" charset="0"/>
                <a:ea typeface="Aptos" panose="020B0004020202020204" pitchFamily="34" charset="0"/>
                <a:cs typeface="Poppins" panose="00000500000000000000" pitchFamily="2" charset="0"/>
              </a:rPr>
              <a:t>antigypsyism</a:t>
            </a:r>
            <a:r>
              <a:rPr lang="en-GB" sz="1200" kern="100">
                <a:effectLst/>
                <a:latin typeface="Poppins" panose="00000500000000000000" pitchFamily="2" charset="0"/>
                <a:ea typeface="Aptos" panose="020B0004020202020204" pitchFamily="34" charset="0"/>
                <a:cs typeface="Poppins" panose="00000500000000000000" pitchFamily="2" charset="0"/>
              </a:rPr>
              <a:t> or other forms of discrimination and intolerance.</a:t>
            </a:r>
            <a:endParaRPr lang="en-GB" sz="1200">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sz="1200" kern="100">
              <a:effectLst/>
              <a:latin typeface="Poppins" panose="00000500000000000000" pitchFamily="2" charset="0"/>
              <a:ea typeface="Aptos" panose="020B0004020202020204" pitchFamily="34" charset="0"/>
              <a:cs typeface="Poppins" panose="00000500000000000000" pitchFamily="2" charset="0"/>
            </a:endParaRPr>
          </a:p>
          <a:p>
            <a:endParaRPr lang="en-BE"/>
          </a:p>
        </p:txBody>
      </p:sp>
      <p:sp>
        <p:nvSpPr>
          <p:cNvPr id="4" name="Slide Number Placeholder 3"/>
          <p:cNvSpPr>
            <a:spLocks noGrp="1"/>
          </p:cNvSpPr>
          <p:nvPr>
            <p:ph type="sldNum" sz="quarter" idx="5"/>
          </p:nvPr>
        </p:nvSpPr>
        <p:spPr/>
        <p:txBody>
          <a:bodyPr/>
          <a:lstStyle/>
          <a:p>
            <a:fld id="{ECF0BB93-8712-418C-8D8F-C98ADA9EAB3A}" type="slidenum">
              <a:rPr lang="en-BE" smtClean="0"/>
              <a:t>12</a:t>
            </a:fld>
            <a:endParaRPr lang="en-BE"/>
          </a:p>
        </p:txBody>
      </p:sp>
    </p:spTree>
    <p:extLst>
      <p:ext uri="{BB962C8B-B14F-4D97-AF65-F5344CB8AC3E}">
        <p14:creationId xmlns:p14="http://schemas.microsoft.com/office/powerpoint/2010/main" val="51104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0" dirty="0">
                <a:solidFill>
                  <a:srgbClr val="404040"/>
                </a:solidFill>
                <a:effectLst/>
                <a:latin typeface="Poppins"/>
                <a:ea typeface="Aptos" panose="020B0004020202020204" pitchFamily="34" charset="0"/>
                <a:cs typeface="Poppins"/>
              </a:rPr>
              <a:t>Objective: strengthening </a:t>
            </a:r>
            <a:r>
              <a:rPr lang="en-GB" sz="1200" b="0" i="0" u="none" strike="noStrike" baseline="0" dirty="0">
                <a:solidFill>
                  <a:srgbClr val="000000"/>
                </a:solidFill>
                <a:latin typeface="Poppins"/>
                <a:cs typeface="Poppins"/>
              </a:rPr>
              <a:t>the role of civil society in building inclusive communities and in developing humane and sustainable responses to migration, based on Europe’s commitment to universal human rights and social justice.</a:t>
            </a:r>
            <a:r>
              <a:rPr lang="en-GB" dirty="0">
                <a:solidFill>
                  <a:srgbClr val="000000"/>
                </a:solidFill>
                <a:latin typeface="Poppins"/>
                <a:cs typeface="Poppins"/>
              </a:rPr>
              <a:t> </a:t>
            </a:r>
          </a:p>
          <a:p>
            <a:pPr>
              <a:defRPr/>
            </a:pPr>
            <a:endParaRPr lang="en-GB" dirty="0">
              <a:solidFill>
                <a:srgbClr val="000000"/>
              </a:solidFill>
              <a:latin typeface="Poppins"/>
              <a:cs typeface="Poppins"/>
            </a:endParaRPr>
          </a:p>
          <a:p>
            <a:pPr algn="l"/>
            <a:r>
              <a:rPr lang="en-GB" dirty="0">
                <a:solidFill>
                  <a:srgbClr val="000000"/>
                </a:solidFill>
                <a:latin typeface="Poppins"/>
                <a:cs typeface="Poppins"/>
              </a:rPr>
              <a:t>By 2024, </a:t>
            </a:r>
            <a:r>
              <a:rPr lang="en-GB" sz="1800" b="0" i="0" u="none" strike="noStrike" baseline="0" dirty="0">
                <a:solidFill>
                  <a:srgbClr val="404040"/>
                </a:solidFill>
                <a:latin typeface="OpenSans-Regular"/>
              </a:rPr>
              <a:t>2024, EPIM becomes the European Philanthropic Initiative for Migration, fund and nurture alliances and partnerships, curate the</a:t>
            </a:r>
          </a:p>
          <a:p>
            <a:pPr algn="l"/>
            <a:r>
              <a:rPr lang="en-GB" sz="1800" b="0" i="0" u="none" strike="noStrike" baseline="0" dirty="0">
                <a:solidFill>
                  <a:srgbClr val="404040"/>
                </a:solidFill>
                <a:latin typeface="OpenSans-Regular"/>
              </a:rPr>
              <a:t>migration ecosystem and cultivate a shared narrative for belonging and democratic resilience</a:t>
            </a:r>
            <a:endParaRPr lang="en-US" dirty="0"/>
          </a:p>
          <a:p>
            <a:pPr marL="0" marR="0" lvl="0" indent="0" algn="l" defTabSz="914400">
              <a:lnSpc>
                <a:spcPct val="100000"/>
              </a:lnSpc>
              <a:spcBef>
                <a:spcPts val="0"/>
              </a:spcBef>
              <a:spcAft>
                <a:spcPts val="0"/>
              </a:spcAft>
              <a:buClrTx/>
              <a:buSzTx/>
              <a:buFontTx/>
              <a:buNone/>
              <a:tabLst/>
              <a:defRPr/>
            </a:pPr>
            <a:endParaRPr lang="en-GB" sz="1200" b="0" i="0" u="none" strike="noStrike" baseline="0" dirty="0">
              <a:solidFill>
                <a:srgbClr val="000000"/>
              </a:solidFill>
              <a:latin typeface="Poppins" panose="00000500000000000000" pitchFamily="2" charset="0"/>
              <a:cs typeface="Poppins" panose="00000500000000000000" pitchFamily="2" charset="0"/>
            </a:endParaRPr>
          </a:p>
          <a:p>
            <a:r>
              <a:rPr lang="en-GB" dirty="0"/>
              <a:t>EPIM supports and strengthens civil society organisations (CSOs) working on issues of</a:t>
            </a:r>
          </a:p>
          <a:p>
            <a:r>
              <a:rPr lang="en-GB" dirty="0"/>
              <a:t>migration and integration at the European level to:</a:t>
            </a:r>
          </a:p>
          <a:p>
            <a:r>
              <a:rPr lang="en-GB" dirty="0"/>
              <a:t>Uphold and defend the European commitment to universal human rights and</a:t>
            </a:r>
          </a:p>
          <a:p>
            <a:r>
              <a:rPr lang="en-GB" dirty="0"/>
              <a:t>social justice, to ensure the dignity of all people in the European Union;</a:t>
            </a:r>
          </a:p>
          <a:p>
            <a:r>
              <a:rPr lang="en-GB" dirty="0"/>
              <a:t>Promote gender-sensitive, inclusive and pragmatic approaches to European</a:t>
            </a:r>
          </a:p>
          <a:p>
            <a:r>
              <a:rPr lang="en-GB" dirty="0"/>
              <a:t>and national policies on migration and integration;</a:t>
            </a:r>
          </a:p>
          <a:p>
            <a:r>
              <a:rPr lang="en-GB" dirty="0"/>
              <a:t>Influence EU policies and their national implementation in areas</a:t>
            </a:r>
          </a:p>
          <a:p>
            <a:r>
              <a:rPr lang="en-GB" dirty="0"/>
              <a:t>defined in EPIM’s sub-funds.</a:t>
            </a:r>
          </a:p>
          <a:p>
            <a:r>
              <a:rPr lang="en-GB" dirty="0"/>
              <a:t>Strengthening advocacy capacities of these organisations is central to its support</a:t>
            </a:r>
          </a:p>
          <a:p>
            <a:r>
              <a:rPr lang="en-GB" dirty="0"/>
              <a:t>model. EPIM does this by:</a:t>
            </a:r>
          </a:p>
          <a:p>
            <a:r>
              <a:rPr lang="en-GB" dirty="0"/>
              <a:t>Enabling national CSOs to bring their knowledge and best practices</a:t>
            </a:r>
          </a:p>
          <a:p>
            <a:r>
              <a:rPr lang="en-GB" dirty="0"/>
              <a:t>to the EU level;</a:t>
            </a:r>
          </a:p>
          <a:p>
            <a:r>
              <a:rPr lang="en-GB" dirty="0"/>
              <a:t>Encouraging national CSOs to partner across the EU in order to build</a:t>
            </a:r>
          </a:p>
          <a:p>
            <a:r>
              <a:rPr lang="en-GB" dirty="0"/>
              <a:t>effective coalitions for advocacy and to share experiences;</a:t>
            </a:r>
          </a:p>
          <a:p>
            <a:r>
              <a:rPr lang="en-GB" dirty="0"/>
              <a:t>Assisting pan European CSOs to take advantage of national experiences</a:t>
            </a:r>
          </a:p>
          <a:p>
            <a:r>
              <a:rPr lang="en-GB" dirty="0"/>
              <a:t>to develop European solutions to core challenges.</a:t>
            </a:r>
          </a:p>
          <a:p>
            <a:endParaRPr lang="en-GB" dirty="0">
              <a:latin typeface="Aptos" panose="02110004020202020204"/>
              <a:ea typeface="Aptos" panose="020B0004020202020204" pitchFamily="34" charset="0"/>
              <a:cs typeface="Poppins" panose="00000500000000000000" pitchFamily="2" charset="0"/>
            </a:endParaRPr>
          </a:p>
          <a:p>
            <a:pPr lvl="0">
              <a:lnSpc>
                <a:spcPct val="107000"/>
              </a:lnSpc>
            </a:pPr>
            <a:r>
              <a:rPr lang="en-BE" sz="1200" kern="100" dirty="0">
                <a:effectLst/>
                <a:latin typeface="Poppins"/>
                <a:ea typeface="Aptos" panose="020B0004020202020204" pitchFamily="34" charset="0"/>
                <a:cs typeface="Poppins"/>
              </a:rPr>
              <a:t>In 2023, it spent EUR 2.6 million, 80% as grants awarded to </a:t>
            </a:r>
            <a:r>
              <a:rPr lang="en-BE" sz="1200" kern="100" dirty="0" err="1">
                <a:effectLst/>
                <a:latin typeface="Poppins"/>
                <a:ea typeface="Aptos" panose="020B0004020202020204" pitchFamily="34" charset="0"/>
                <a:cs typeface="Poppins"/>
              </a:rPr>
              <a:t>CSOs</a:t>
            </a:r>
            <a:r>
              <a:rPr lang="en-BE" sz="1200" kern="100" dirty="0">
                <a:effectLst/>
                <a:latin typeface="Poppins"/>
                <a:ea typeface="Aptos" panose="020B0004020202020204" pitchFamily="34" charset="0"/>
                <a:cs typeface="Poppins"/>
              </a:rPr>
              <a:t>, total of 119 grants</a:t>
            </a:r>
            <a:endParaRPr lang="en-GB" sz="1200" kern="100" dirty="0">
              <a:effectLst/>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Opportunity and Response Funds - Ukraine </a:t>
            </a:r>
            <a:r>
              <a:rPr lang="en-BE" sz="1200" b="1" kern="0" dirty="0">
                <a:effectLst/>
                <a:latin typeface="Poppins"/>
                <a:ea typeface="Aptos" panose="020B0004020202020204" pitchFamily="34" charset="0"/>
                <a:cs typeface="Poppins"/>
              </a:rPr>
              <a:t>63%</a:t>
            </a:r>
            <a:endParaRPr lang="en-GB" sz="1200" b="1" kern="100" dirty="0">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Future of Migration Governance </a:t>
            </a:r>
            <a:r>
              <a:rPr lang="en-BE" sz="1200" b="1" kern="0" dirty="0">
                <a:effectLst/>
                <a:latin typeface="Poppins"/>
                <a:ea typeface="Aptos" panose="020B0004020202020204" pitchFamily="34" charset="0"/>
                <a:cs typeface="Poppins"/>
              </a:rPr>
              <a:t>15%</a:t>
            </a:r>
            <a:endParaRPr lang="en-GB" sz="1200" b="1" kern="100" dirty="0">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Strategic Communications </a:t>
            </a:r>
            <a:r>
              <a:rPr lang="en-BE" sz="1200" b="1" kern="0" dirty="0">
                <a:effectLst/>
                <a:latin typeface="Poppins"/>
                <a:ea typeface="Aptos" panose="020B0004020202020204" pitchFamily="34" charset="0"/>
                <a:cs typeface="Poppins"/>
              </a:rPr>
              <a:t>8%</a:t>
            </a:r>
            <a:endParaRPr lang="en-GB" sz="1200" b="1" kern="100" dirty="0">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Children on the Move </a:t>
            </a:r>
            <a:r>
              <a:rPr lang="en-BE" sz="1200" b="1" kern="0" dirty="0">
                <a:effectLst/>
                <a:latin typeface="Poppins"/>
                <a:ea typeface="Aptos" panose="020B0004020202020204" pitchFamily="34" charset="0"/>
                <a:cs typeface="Poppins"/>
              </a:rPr>
              <a:t>7%</a:t>
            </a:r>
            <a:endParaRPr lang="en-GB" sz="1200" b="1" kern="100" dirty="0">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Inclusion </a:t>
            </a:r>
            <a:r>
              <a:rPr lang="en-BE" sz="1200" b="1" kern="0" dirty="0">
                <a:effectLst/>
                <a:latin typeface="Poppins"/>
                <a:ea typeface="Aptos" panose="020B0004020202020204" pitchFamily="34" charset="0"/>
                <a:cs typeface="Poppins"/>
              </a:rPr>
              <a:t>4%</a:t>
            </a:r>
            <a:endParaRPr lang="en-GB" sz="1200" b="1" kern="100" dirty="0">
              <a:latin typeface="Poppins"/>
              <a:ea typeface="Aptos" panose="020B0004020202020204" pitchFamily="34" charset="0"/>
              <a:cs typeface="Poppins"/>
            </a:endParaRPr>
          </a:p>
          <a:p>
            <a:pPr marL="285750" lvl="0" indent="-285750">
              <a:lnSpc>
                <a:spcPct val="107000"/>
              </a:lnSpc>
              <a:buFont typeface="Arial" panose="020B0604020202020204" pitchFamily="34" charset="0"/>
              <a:buChar char="•"/>
            </a:pPr>
            <a:r>
              <a:rPr lang="en-BE" sz="1200" kern="0" dirty="0">
                <a:effectLst/>
                <a:latin typeface="Poppins"/>
                <a:ea typeface="Aptos" panose="020B0004020202020204" pitchFamily="34" charset="0"/>
                <a:cs typeface="Poppins"/>
              </a:rPr>
              <a:t>Intra-EU Mobility </a:t>
            </a:r>
            <a:r>
              <a:rPr lang="en-BE" sz="1200" b="1" kern="0" dirty="0">
                <a:effectLst/>
                <a:latin typeface="Poppins"/>
                <a:ea typeface="Aptos" panose="020B0004020202020204" pitchFamily="34" charset="0"/>
                <a:cs typeface="Poppins"/>
              </a:rPr>
              <a:t>3%</a:t>
            </a:r>
            <a:endParaRPr lang="en-GB" sz="1200" b="1" kern="0" dirty="0">
              <a:effectLst/>
              <a:latin typeface="Poppins"/>
              <a:ea typeface="Aptos" panose="020B0004020202020204" pitchFamily="34" charset="0"/>
              <a:cs typeface="Poppins"/>
            </a:endParaRPr>
          </a:p>
          <a:p>
            <a:endParaRPr lang="en-BE" dirty="0"/>
          </a:p>
        </p:txBody>
      </p:sp>
      <p:sp>
        <p:nvSpPr>
          <p:cNvPr id="4" name="Slide Number Placeholder 3"/>
          <p:cNvSpPr>
            <a:spLocks noGrp="1"/>
          </p:cNvSpPr>
          <p:nvPr>
            <p:ph type="sldNum" sz="quarter" idx="5"/>
          </p:nvPr>
        </p:nvSpPr>
        <p:spPr/>
        <p:txBody>
          <a:bodyPr/>
          <a:lstStyle/>
          <a:p>
            <a:fld id="{ECF0BB93-8712-418C-8D8F-C98ADA9EAB3A}" type="slidenum">
              <a:rPr lang="en-BE" smtClean="0"/>
              <a:t>13</a:t>
            </a:fld>
            <a:endParaRPr lang="en-BE"/>
          </a:p>
        </p:txBody>
      </p:sp>
    </p:spTree>
    <p:extLst>
      <p:ext uri="{BB962C8B-B14F-4D97-AF65-F5344CB8AC3E}">
        <p14:creationId xmlns:p14="http://schemas.microsoft.com/office/powerpoint/2010/main" val="343485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r>
              <a:rPr lang="en-BE" sz="1200" kern="100" dirty="0">
                <a:effectLst/>
                <a:latin typeface="Aptos" panose="020B0004020202020204" pitchFamily="34" charset="0"/>
                <a:ea typeface="Aptos" panose="020B0004020202020204" pitchFamily="34" charset="0"/>
                <a:cs typeface="Times New Roman" panose="02020603050405020304" pitchFamily="18" charset="0"/>
              </a:rPr>
              <a:t>Pathway to Change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r>
              <a:rPr lang="en-BE" sz="1200" kern="100" dirty="0">
                <a:effectLst/>
                <a:latin typeface="Aptos" panose="020B0004020202020204" pitchFamily="34" charset="0"/>
                <a:ea typeface="Aptos" panose="020B0004020202020204" pitchFamily="34" charset="0"/>
                <a:cs typeface="Times New Roman" panose="02020603050405020304" pitchFamily="18" charset="0"/>
              </a:rPr>
              <a:t>4 Action Pillars</a:t>
            </a:r>
          </a:p>
          <a:p>
            <a:pPr marL="342900" lvl="0" indent="-342900">
              <a:lnSpc>
                <a:spcPct val="107000"/>
              </a:lnSpc>
              <a:buFont typeface="+mj-lt"/>
              <a:buAutoNum type="arabicPeriod"/>
            </a:pPr>
            <a:r>
              <a:rPr lang="en-BE" sz="1200" kern="100" dirty="0">
                <a:effectLst/>
                <a:latin typeface="Aptos" panose="020B0004020202020204" pitchFamily="34" charset="0"/>
                <a:ea typeface="Aptos" panose="020B0004020202020204" pitchFamily="34" charset="0"/>
                <a:cs typeface="Times New Roman" panose="02020603050405020304" pitchFamily="18" charset="0"/>
              </a:rPr>
              <a:t>Building bridges and strengthening ecosystems</a:t>
            </a:r>
          </a:p>
          <a:p>
            <a:pPr marL="342900" lvl="0" indent="-342900">
              <a:lnSpc>
                <a:spcPct val="107000"/>
              </a:lnSpc>
              <a:buFont typeface="+mj-lt"/>
              <a:buAutoNum type="arabicPeriod"/>
            </a:pPr>
            <a:r>
              <a:rPr lang="en-BE" sz="1200" kern="100" dirty="0">
                <a:effectLst/>
                <a:latin typeface="Aptos" panose="020B0004020202020204" pitchFamily="34" charset="0"/>
                <a:ea typeface="Aptos" panose="020B0004020202020204" pitchFamily="34" charset="0"/>
                <a:cs typeface="Times New Roman" panose="02020603050405020304" pitchFamily="18" charset="0"/>
              </a:rPr>
              <a:t>Changing perspectives and narratives</a:t>
            </a:r>
          </a:p>
          <a:p>
            <a:pPr marL="342900" lvl="0" indent="-342900">
              <a:lnSpc>
                <a:spcPct val="107000"/>
              </a:lnSpc>
              <a:buFont typeface="+mj-lt"/>
              <a:buAutoNum type="arabicPeriod"/>
            </a:pPr>
            <a:r>
              <a:rPr lang="en-BE" sz="1200" kern="100" dirty="0">
                <a:effectLst/>
                <a:latin typeface="Aptos" panose="020B0004020202020204" pitchFamily="34" charset="0"/>
                <a:ea typeface="Aptos" panose="020B0004020202020204" pitchFamily="34" charset="0"/>
                <a:cs typeface="Times New Roman" panose="02020603050405020304" pitchFamily="18" charset="0"/>
              </a:rPr>
              <a:t>Centring lived experiences</a:t>
            </a:r>
          </a:p>
          <a:p>
            <a:pPr marL="342900" lvl="0" indent="-342900">
              <a:lnSpc>
                <a:spcPct val="107000"/>
              </a:lnSpc>
              <a:spcAft>
                <a:spcPts val="800"/>
              </a:spcAft>
              <a:buFont typeface="+mj-lt"/>
              <a:buAutoNum type="arabicPeriod"/>
            </a:pPr>
            <a:r>
              <a:rPr lang="en-BE" sz="1200" kern="100" dirty="0">
                <a:effectLst/>
                <a:latin typeface="Aptos" panose="020B0004020202020204" pitchFamily="34" charset="0"/>
                <a:ea typeface="Aptos" panose="020B0004020202020204" pitchFamily="34" charset="0"/>
                <a:cs typeface="Times New Roman" panose="02020603050405020304" pitchFamily="18" charset="0"/>
              </a:rPr>
              <a:t>Reimagining funding</a:t>
            </a:r>
          </a:p>
          <a:p>
            <a:endParaRPr lang="en-GB" dirty="0"/>
          </a:p>
          <a:p>
            <a:endParaRPr lang="en-BE" dirty="0"/>
          </a:p>
        </p:txBody>
      </p:sp>
      <p:sp>
        <p:nvSpPr>
          <p:cNvPr id="4" name="Slide Number Placeholder 3"/>
          <p:cNvSpPr>
            <a:spLocks noGrp="1"/>
          </p:cNvSpPr>
          <p:nvPr>
            <p:ph type="sldNum" sz="quarter" idx="5"/>
          </p:nvPr>
        </p:nvSpPr>
        <p:spPr/>
        <p:txBody>
          <a:bodyPr/>
          <a:lstStyle/>
          <a:p>
            <a:fld id="{ECF0BB93-8712-418C-8D8F-C98ADA9EAB3A}" type="slidenum">
              <a:rPr lang="en-BE" smtClean="0"/>
              <a:t>14</a:t>
            </a:fld>
            <a:endParaRPr lang="en-BE"/>
          </a:p>
        </p:txBody>
      </p:sp>
    </p:spTree>
    <p:extLst>
      <p:ext uri="{BB962C8B-B14F-4D97-AF65-F5344CB8AC3E}">
        <p14:creationId xmlns:p14="http://schemas.microsoft.com/office/powerpoint/2010/main" val="68336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9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hyperlink" Target="https://www.esf.lt/en"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41951" y="4036815"/>
            <a:ext cx="10782300" cy="2000548"/>
          </a:xfrm>
          <a:prstGeom prst="rect">
            <a:avLst/>
          </a:prstGeom>
        </p:spPr>
        <p:txBody>
          <a:bodyPr wrap="square" lIns="0" tIns="0" rIns="0" bIns="0" rtlCol="0" anchor="t">
            <a:spAutoFit/>
          </a:bodyPr>
          <a:lstStyle/>
          <a:p>
            <a:pPr>
              <a:spcBef>
                <a:spcPct val="0"/>
              </a:spcBef>
            </a:pPr>
            <a:r>
              <a:rPr lang="en-US" sz="6500">
                <a:solidFill>
                  <a:srgbClr val="0D62AD"/>
                </a:solidFill>
                <a:latin typeface="Poppins Semi-Bold"/>
              </a:rPr>
              <a:t>Capacity Session on European Funding</a:t>
            </a:r>
          </a:p>
        </p:txBody>
      </p:sp>
      <p:sp>
        <p:nvSpPr>
          <p:cNvPr id="10" name="TextBox 10"/>
          <p:cNvSpPr txBox="1"/>
          <p:nvPr/>
        </p:nvSpPr>
        <p:spPr>
          <a:xfrm>
            <a:off x="1041951" y="6272887"/>
            <a:ext cx="10172700" cy="557589"/>
          </a:xfrm>
          <a:prstGeom prst="rect">
            <a:avLst/>
          </a:prstGeom>
        </p:spPr>
        <p:txBody>
          <a:bodyPr wrap="square" lIns="0" tIns="0" rIns="0" bIns="0" rtlCol="0" anchor="t">
            <a:spAutoFit/>
          </a:bodyPr>
          <a:lstStyle/>
          <a:p>
            <a:pPr>
              <a:lnSpc>
                <a:spcPts val="4607"/>
              </a:lnSpc>
              <a:spcBef>
                <a:spcPct val="0"/>
              </a:spcBef>
            </a:pPr>
            <a:r>
              <a:rPr lang="en-US" sz="3250">
                <a:solidFill>
                  <a:srgbClr val="000000"/>
                </a:solidFill>
                <a:latin typeface="Poppins"/>
              </a:rPr>
              <a:t>16 May 2024</a:t>
            </a:r>
            <a:endParaRPr lang="en-US" sz="3250"/>
          </a:p>
        </p:txBody>
      </p:sp>
      <p:sp>
        <p:nvSpPr>
          <p:cNvPr id="13" name="Freeform 13"/>
          <p:cNvSpPr/>
          <p:nvPr/>
        </p:nvSpPr>
        <p:spPr>
          <a:xfrm>
            <a:off x="1028700" y="1368400"/>
            <a:ext cx="11816473" cy="930822"/>
          </a:xfrm>
          <a:custGeom>
            <a:avLst/>
            <a:gdLst/>
            <a:ahLst/>
            <a:cxnLst/>
            <a:rect l="l" t="t" r="r" b="b"/>
            <a:pathLst>
              <a:path w="11816473" h="930822">
                <a:moveTo>
                  <a:pt x="0" y="0"/>
                </a:moveTo>
                <a:lnTo>
                  <a:pt x="11816473" y="0"/>
                </a:lnTo>
                <a:lnTo>
                  <a:pt x="11816473" y="930822"/>
                </a:lnTo>
                <a:lnTo>
                  <a:pt x="0" y="930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pic>
        <p:nvPicPr>
          <p:cNvPr id="16" name="Picture 15" descr="A street with a building and buildings&#10;&#10;Description automatically generated">
            <a:extLst>
              <a:ext uri="{FF2B5EF4-FFF2-40B4-BE49-F238E27FC236}">
                <a16:creationId xmlns:a16="http://schemas.microsoft.com/office/drawing/2014/main" id="{9AA3B964-A88B-3181-0C6A-EF9DBD2A29F3}"/>
              </a:ext>
            </a:extLst>
          </p:cNvPr>
          <p:cNvPicPr>
            <a:picLocks noChangeAspect="1"/>
          </p:cNvPicPr>
          <p:nvPr/>
        </p:nvPicPr>
        <p:blipFill rotWithShape="1">
          <a:blip r:embed="rId4"/>
          <a:srcRect l="26657" t="-215" r="12092" b="-552"/>
          <a:stretch/>
        </p:blipFill>
        <p:spPr>
          <a:xfrm>
            <a:off x="13469516" y="27215"/>
            <a:ext cx="4810536" cy="10290168"/>
          </a:xfrm>
          <a:prstGeom prst="rect">
            <a:avLst/>
          </a:prstGeom>
        </p:spPr>
      </p:pic>
      <p:sp>
        <p:nvSpPr>
          <p:cNvPr id="8" name="Rectangle 7">
            <a:extLst>
              <a:ext uri="{FF2B5EF4-FFF2-40B4-BE49-F238E27FC236}">
                <a16:creationId xmlns:a16="http://schemas.microsoft.com/office/drawing/2014/main" id="{D920197B-A5F2-AA41-B752-956BB912D630}"/>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10">
            <a:extLst>
              <a:ext uri="{FF2B5EF4-FFF2-40B4-BE49-F238E27FC236}">
                <a16:creationId xmlns:a16="http://schemas.microsoft.com/office/drawing/2014/main" id="{B2925F0D-AEFD-F51F-FEEF-7989405C1DA0}"/>
              </a:ext>
            </a:extLst>
          </p:cNvPr>
          <p:cNvSpPr txBox="1"/>
          <p:nvPr/>
        </p:nvSpPr>
        <p:spPr>
          <a:xfrm>
            <a:off x="1028699" y="2452922"/>
            <a:ext cx="11803701" cy="560538"/>
          </a:xfrm>
          <a:prstGeom prst="rect">
            <a:avLst/>
          </a:prstGeom>
        </p:spPr>
        <p:txBody>
          <a:bodyPr wrap="square" lIns="0" tIns="0" rIns="0" bIns="0" rtlCol="0" anchor="t">
            <a:spAutoFit/>
          </a:bodyPr>
          <a:lstStyle/>
          <a:p>
            <a:pPr algn="ctr">
              <a:lnSpc>
                <a:spcPts val="4607"/>
              </a:lnSpc>
              <a:spcBef>
                <a:spcPct val="0"/>
              </a:spcBef>
            </a:pPr>
            <a:r>
              <a:rPr lang="en-US" sz="3250">
                <a:solidFill>
                  <a:srgbClr val="C00000"/>
                </a:solidFill>
                <a:latin typeface="Poppins"/>
              </a:rPr>
              <a:t>Annual General Meeting Bucharest 2024</a:t>
            </a:r>
            <a:endParaRPr lang="en-US" sz="3290">
              <a:solidFill>
                <a:srgbClr val="C00000"/>
              </a:solidFill>
              <a:latin typeface="Poppins"/>
              <a:cs typeface="Poppins"/>
            </a:endParaRPr>
          </a:p>
        </p:txBody>
      </p:sp>
      <p:sp>
        <p:nvSpPr>
          <p:cNvPr id="35" name="Rectangle 34">
            <a:extLst>
              <a:ext uri="{FF2B5EF4-FFF2-40B4-BE49-F238E27FC236}">
                <a16:creationId xmlns:a16="http://schemas.microsoft.com/office/drawing/2014/main" id="{229E9666-BA7D-622A-50F1-88477B82739E}"/>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4130289" cy="411480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3" name="Freeform 3"/>
          <p:cNvSpPr/>
          <p:nvPr/>
        </p:nvSpPr>
        <p:spPr>
          <a:xfrm flipH="1" flipV="1">
            <a:off x="14157711" y="0"/>
            <a:ext cx="4130289" cy="4114800"/>
          </a:xfrm>
          <a:custGeom>
            <a:avLst/>
            <a:gdLst/>
            <a:ahLst/>
            <a:cxnLst/>
            <a:rect l="l" t="t" r="r" b="b"/>
            <a:pathLst>
              <a:path w="4130289" h="4114800">
                <a:moveTo>
                  <a:pt x="4130289" y="4114800"/>
                </a:moveTo>
                <a:lnTo>
                  <a:pt x="0" y="4114800"/>
                </a:lnTo>
                <a:lnTo>
                  <a:pt x="0" y="0"/>
                </a:lnTo>
                <a:lnTo>
                  <a:pt x="4130289" y="0"/>
                </a:lnTo>
                <a:lnTo>
                  <a:pt x="4130289"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19" name="TextBox 19"/>
          <p:cNvSpPr txBox="1"/>
          <p:nvPr/>
        </p:nvSpPr>
        <p:spPr>
          <a:xfrm>
            <a:off x="793007" y="595297"/>
            <a:ext cx="16154400" cy="2350131"/>
          </a:xfrm>
          <a:prstGeom prst="rect">
            <a:avLst/>
          </a:prstGeom>
        </p:spPr>
        <p:txBody>
          <a:bodyPr wrap="square" lIns="0" tIns="0" rIns="0" bIns="0" rtlCol="0" anchor="t">
            <a:spAutoFit/>
          </a:bodyPr>
          <a:lstStyle/>
          <a:p>
            <a:pPr algn="ctr">
              <a:lnSpc>
                <a:spcPts val="9421"/>
              </a:lnSpc>
              <a:spcBef>
                <a:spcPct val="0"/>
              </a:spcBef>
            </a:pPr>
            <a:r>
              <a:rPr lang="en-US" sz="6700">
                <a:solidFill>
                  <a:srgbClr val="004480"/>
                </a:solidFill>
                <a:latin typeface="Poppins Semi-Bold"/>
              </a:rPr>
              <a:t>Horizon Europe: Missions and Crosscutting Issues</a:t>
            </a:r>
          </a:p>
        </p:txBody>
      </p:sp>
      <p:sp>
        <p:nvSpPr>
          <p:cNvPr id="6" name="Rectangle 5">
            <a:extLst>
              <a:ext uri="{FF2B5EF4-FFF2-40B4-BE49-F238E27FC236}">
                <a16:creationId xmlns:a16="http://schemas.microsoft.com/office/drawing/2014/main" id="{84860BC1-B6E0-8914-BD3E-24E5826C53B2}"/>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09E8BEB-DC27-CD1B-ADA5-0EE34CC9E5E5}"/>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0C7C7E34-1CF7-40FE-5325-475336BD528A}"/>
              </a:ext>
            </a:extLst>
          </p:cNvPr>
          <p:cNvSpPr txBox="1"/>
          <p:nvPr/>
        </p:nvSpPr>
        <p:spPr>
          <a:xfrm>
            <a:off x="1722328" y="3369435"/>
            <a:ext cx="14859000" cy="6362511"/>
          </a:xfrm>
          <a:prstGeom prst="rect">
            <a:avLst/>
          </a:prstGeom>
          <a:noFill/>
        </p:spPr>
        <p:txBody>
          <a:bodyPr wrap="square" rtlCol="0">
            <a:spAutoFit/>
          </a:bodyPr>
          <a:lstStyle/>
          <a:p>
            <a:pPr>
              <a:lnSpc>
                <a:spcPct val="107000"/>
              </a:lnSpc>
              <a:spcAft>
                <a:spcPts val="800"/>
              </a:spcAft>
            </a:pPr>
            <a:r>
              <a:rPr lang="en-GB" sz="2600" b="1">
                <a:latin typeface="Poppins" panose="00000500000000000000" pitchFamily="2" charset="0"/>
                <a:cs typeface="Poppins" panose="00000500000000000000" pitchFamily="2" charset="0"/>
              </a:rPr>
              <a:t>Horizon Europe </a:t>
            </a:r>
            <a:r>
              <a:rPr lang="en-GB" sz="2600">
                <a:latin typeface="Poppins" panose="00000500000000000000" pitchFamily="2" charset="0"/>
                <a:cs typeface="Poppins" panose="00000500000000000000" pitchFamily="2" charset="0"/>
              </a:rPr>
              <a:t>- EU's key funding programme for research and innovation, €95.5 billion budget</a:t>
            </a:r>
            <a:endParaRPr lang="en-GB" sz="2600" kern="100">
              <a:latin typeface="Poppins" panose="00000500000000000000" pitchFamily="2" charset="0"/>
              <a:ea typeface="Aptos" panose="020B0004020202020204" pitchFamily="34" charset="0"/>
              <a:cs typeface="Poppins" panose="00000500000000000000" pitchFamily="2" charset="0"/>
            </a:endParaRPr>
          </a:p>
          <a:p>
            <a:pPr>
              <a:lnSpc>
                <a:spcPct val="107000"/>
              </a:lnSpc>
              <a:spcAft>
                <a:spcPts val="800"/>
              </a:spcAft>
            </a:pPr>
            <a:r>
              <a:rPr lang="en-GB" sz="2600" b="1" kern="100">
                <a:latin typeface="Poppins" panose="00000500000000000000" pitchFamily="2" charset="0"/>
                <a:ea typeface="Aptos" panose="020B0004020202020204" pitchFamily="34" charset="0"/>
                <a:cs typeface="Poppins" panose="00000500000000000000" pitchFamily="2" charset="0"/>
              </a:rPr>
              <a:t>Crosscutting issues </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effectLst/>
                <a:latin typeface="Poppins" panose="00000500000000000000" pitchFamily="2" charset="0"/>
                <a:ea typeface="Aptos" panose="020B0004020202020204" pitchFamily="34" charset="0"/>
                <a:cs typeface="Poppins" panose="00000500000000000000" pitchFamily="2" charset="0"/>
              </a:rPr>
              <a:t>horizontal actions , in response to new needs or opportunities and aim to</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effectLst/>
                <a:latin typeface="Poppins" panose="00000500000000000000" pitchFamily="2" charset="0"/>
                <a:ea typeface="Aptos" panose="020B0004020202020204" pitchFamily="34" charset="0"/>
                <a:cs typeface="Poppins" panose="00000500000000000000" pitchFamily="2" charset="0"/>
              </a:rPr>
              <a:t>experiment with new approaches</a:t>
            </a:r>
          </a:p>
          <a:p>
            <a:pPr>
              <a:lnSpc>
                <a:spcPct val="107000"/>
              </a:lnSpc>
              <a:spcAft>
                <a:spcPts val="800"/>
              </a:spcAft>
            </a:pPr>
            <a:endParaRPr lang="en-GB" sz="2600" kern="100">
              <a:effectLst/>
              <a:latin typeface="Poppins" panose="00000500000000000000" pitchFamily="2" charset="0"/>
              <a:ea typeface="Aptos" panose="020B0004020202020204" pitchFamily="34" charset="0"/>
              <a:cs typeface="Poppins" panose="00000500000000000000" pitchFamily="2" charset="0"/>
            </a:endParaRPr>
          </a:p>
          <a:p>
            <a:pPr marL="285750" indent="-285750">
              <a:lnSpc>
                <a:spcPct val="107000"/>
              </a:lnSpc>
              <a:spcAft>
                <a:spcPts val="800"/>
              </a:spcAft>
              <a:buFont typeface="Arial" panose="020B0604020202020204" pitchFamily="34" charset="0"/>
              <a:buChar char="•"/>
            </a:pPr>
            <a:r>
              <a:rPr lang="en-GB" sz="2600" b="1" kern="100">
                <a:latin typeface="Poppins" panose="00000500000000000000" pitchFamily="2" charset="0"/>
                <a:ea typeface="Aptos" panose="020B0004020202020204" pitchFamily="34" charset="0"/>
                <a:cs typeface="Poppins" panose="00000500000000000000" pitchFamily="2" charset="0"/>
              </a:rPr>
              <a:t>First priority</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effectLst/>
                <a:latin typeface="Poppins" panose="00000500000000000000" pitchFamily="2" charset="0"/>
                <a:ea typeface="Aptos" panose="020B0004020202020204" pitchFamily="34" charset="0"/>
                <a:cs typeface="Poppins" panose="00000500000000000000" pitchFamily="2" charset="0"/>
              </a:rPr>
              <a:t>a set of three actions in support of the five EU Missions, aiming to mobilise the power</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effectLst/>
                <a:latin typeface="Poppins" panose="00000500000000000000" pitchFamily="2" charset="0"/>
                <a:ea typeface="Aptos" panose="020B0004020202020204" pitchFamily="34" charset="0"/>
                <a:cs typeface="Poppins" panose="00000500000000000000" pitchFamily="2" charset="0"/>
              </a:rPr>
              <a:t>of social innovation actors and processes.</a:t>
            </a:r>
            <a:endParaRPr lang="en-GB" sz="2600">
              <a:latin typeface="Poppins" panose="00000500000000000000" pitchFamily="2" charset="0"/>
              <a:cs typeface="Poppins" panose="00000500000000000000" pitchFamily="2" charset="0"/>
            </a:endParaRPr>
          </a:p>
          <a:p>
            <a:pPr lvl="1">
              <a:lnSpc>
                <a:spcPct val="107000"/>
              </a:lnSpc>
              <a:spcAft>
                <a:spcPts val="800"/>
              </a:spcAft>
            </a:pPr>
            <a:r>
              <a:rPr lang="en-GB" sz="2600" kern="100">
                <a:effectLst/>
                <a:latin typeface="Poppins" panose="00000500000000000000" pitchFamily="2" charset="0"/>
                <a:ea typeface="Aptos" panose="020B0004020202020204" pitchFamily="34" charset="0"/>
                <a:cs typeface="Poppins" panose="00000500000000000000" pitchFamily="2" charset="0"/>
              </a:rPr>
              <a:t>1. Coordination and Support Action (CSA) - network to build the capacity of</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effectLst/>
                <a:latin typeface="Poppins" panose="00000500000000000000" pitchFamily="2" charset="0"/>
                <a:ea typeface="Aptos" panose="020B0004020202020204" pitchFamily="34" charset="0"/>
                <a:cs typeface="Poppins" panose="00000500000000000000" pitchFamily="2" charset="0"/>
              </a:rPr>
              <a:t>social innovators and entrepreneurs, and impact investors (EUR 2.5 million);</a:t>
            </a:r>
            <a:endParaRPr lang="en-BE" sz="2600" kern="100">
              <a:effectLst/>
              <a:latin typeface="Poppins" panose="00000500000000000000" pitchFamily="2" charset="0"/>
              <a:ea typeface="Aptos" panose="020B0004020202020204" pitchFamily="34" charset="0"/>
              <a:cs typeface="Poppins" panose="00000500000000000000" pitchFamily="2" charset="0"/>
            </a:endParaRPr>
          </a:p>
          <a:p>
            <a:pPr lvl="1">
              <a:lnSpc>
                <a:spcPct val="107000"/>
              </a:lnSpc>
              <a:spcAft>
                <a:spcPts val="800"/>
              </a:spcAft>
            </a:pPr>
            <a:r>
              <a:rPr lang="en-GB" sz="2600" kern="100">
                <a:effectLst/>
                <a:latin typeface="Poppins" panose="00000500000000000000" pitchFamily="2" charset="0"/>
                <a:ea typeface="Aptos" panose="020B0004020202020204" pitchFamily="34" charset="0"/>
                <a:cs typeface="Poppins" panose="00000500000000000000" pitchFamily="2" charset="0"/>
              </a:rPr>
              <a:t>2. Framework Partnership Agreement (FPA) (no budget)</a:t>
            </a:r>
            <a:endParaRPr lang="en-BE" sz="2600" kern="100">
              <a:effectLst/>
              <a:latin typeface="Poppins" panose="00000500000000000000" pitchFamily="2" charset="0"/>
              <a:ea typeface="Aptos" panose="020B0004020202020204" pitchFamily="34" charset="0"/>
              <a:cs typeface="Poppins" panose="00000500000000000000" pitchFamily="2" charset="0"/>
            </a:endParaRPr>
          </a:p>
          <a:p>
            <a:pPr lvl="1">
              <a:lnSpc>
                <a:spcPct val="107000"/>
              </a:lnSpc>
              <a:spcAft>
                <a:spcPts val="800"/>
              </a:spcAft>
            </a:pPr>
            <a:r>
              <a:rPr lang="en-GB" sz="2600" kern="100">
                <a:effectLst/>
                <a:latin typeface="Poppins" panose="00000500000000000000" pitchFamily="2" charset="0"/>
                <a:ea typeface="Aptos" panose="020B0004020202020204" pitchFamily="34" charset="0"/>
                <a:cs typeface="Poppins" panose="00000500000000000000" pitchFamily="2" charset="0"/>
              </a:rPr>
              <a:t>3. Specific Grant Agreements (SGAs) </a:t>
            </a:r>
            <a:r>
              <a:rPr lang="en-GB" sz="2600" kern="100">
                <a:latin typeface="Poppins" panose="00000500000000000000" pitchFamily="2" charset="0"/>
                <a:ea typeface="Aptos" panose="020B0004020202020204" pitchFamily="34" charset="0"/>
                <a:cs typeface="Poppins" panose="00000500000000000000" pitchFamily="2" charset="0"/>
              </a:rPr>
              <a:t>to </a:t>
            </a:r>
            <a:r>
              <a:rPr lang="en-GB" sz="2600" kern="100">
                <a:effectLst/>
                <a:latin typeface="Poppins" panose="00000500000000000000" pitchFamily="2" charset="0"/>
                <a:ea typeface="Aptos" panose="020B0004020202020204" pitchFamily="34" charset="0"/>
                <a:cs typeface="Poppins" panose="00000500000000000000" pitchFamily="2" charset="0"/>
              </a:rPr>
              <a:t>implement the FPA action</a:t>
            </a:r>
          </a:p>
          <a:p>
            <a:pPr marL="285750" indent="-285750">
              <a:lnSpc>
                <a:spcPct val="107000"/>
              </a:lnSpc>
              <a:spcAft>
                <a:spcPts val="800"/>
              </a:spcAft>
              <a:buFont typeface="Arial" panose="020B0604020202020204" pitchFamily="34" charset="0"/>
              <a:buChar char="•"/>
            </a:pPr>
            <a:r>
              <a:rPr lang="en-GB" sz="2600" b="1" kern="100">
                <a:latin typeface="Poppins" panose="00000500000000000000" pitchFamily="2" charset="0"/>
                <a:ea typeface="Aptos" panose="020B0004020202020204" pitchFamily="34" charset="0"/>
                <a:cs typeface="Poppins" panose="00000500000000000000" pitchFamily="2" charset="0"/>
              </a:rPr>
              <a:t>Second priority</a:t>
            </a:r>
            <a:r>
              <a:rPr lang="en-GB" sz="2600" kern="100">
                <a:latin typeface="Poppins" panose="00000500000000000000" pitchFamily="2" charset="0"/>
                <a:ea typeface="Aptos" panose="020B0004020202020204" pitchFamily="34" charset="0"/>
                <a:cs typeface="Poppins" panose="00000500000000000000" pitchFamily="2" charset="0"/>
              </a:rPr>
              <a:t>:  </a:t>
            </a:r>
            <a:r>
              <a:rPr lang="en-GB" sz="2600" kern="100">
                <a:solidFill>
                  <a:srgbClr val="000000"/>
                </a:solidFill>
                <a:latin typeface="Poppins" panose="00000500000000000000" pitchFamily="2" charset="0"/>
                <a:ea typeface="Aptos" panose="020B0004020202020204" pitchFamily="34" charset="0"/>
                <a:cs typeface="Poppins" panose="00000500000000000000" pitchFamily="2" charset="0"/>
              </a:rPr>
              <a:t>E</a:t>
            </a:r>
            <a:r>
              <a:rPr lang="en-GB" sz="2600" b="0" i="0" u="none" strike="noStrike" baseline="0">
                <a:solidFill>
                  <a:srgbClr val="000000"/>
                </a:solidFill>
                <a:latin typeface="Poppins" panose="00000500000000000000" pitchFamily="2" charset="0"/>
                <a:cs typeface="Poppins" panose="00000500000000000000" pitchFamily="2" charset="0"/>
              </a:rPr>
              <a:t>xperimental actions that address needs expressed by important stakeholder groups in the context of Horizon 2020 and Horizon Europe evaluations</a:t>
            </a:r>
            <a:endParaRPr lang="en-BE" sz="2600">
              <a:latin typeface="Poppins" panose="00000500000000000000" pitchFamily="2" charset="0"/>
              <a:cs typeface="Poppins" panose="00000500000000000000" pitchFamily="2" charset="0"/>
            </a:endParaRPr>
          </a:p>
        </p:txBody>
      </p:sp>
      <p:sp>
        <p:nvSpPr>
          <p:cNvPr id="5" name="Freeform 32">
            <a:extLst>
              <a:ext uri="{FF2B5EF4-FFF2-40B4-BE49-F238E27FC236}">
                <a16:creationId xmlns:a16="http://schemas.microsoft.com/office/drawing/2014/main" id="{44CF2DE0-0362-DD91-DB0C-3F5C942C449D}"/>
              </a:ext>
            </a:extLst>
          </p:cNvPr>
          <p:cNvSpPr/>
          <p:nvPr/>
        </p:nvSpPr>
        <p:spPr>
          <a:xfrm>
            <a:off x="15837246" y="6137413"/>
            <a:ext cx="2226419" cy="2226419"/>
          </a:xfrm>
          <a:custGeom>
            <a:avLst/>
            <a:gdLst/>
            <a:ahLst/>
            <a:cxnLst/>
            <a:rect l="l" t="t" r="r" b="b"/>
            <a:pathLst>
              <a:path w="2226419" h="2226419">
                <a:moveTo>
                  <a:pt x="0" y="0"/>
                </a:moveTo>
                <a:lnTo>
                  <a:pt x="2226419" y="0"/>
                </a:lnTo>
                <a:lnTo>
                  <a:pt x="2226419" y="2226420"/>
                </a:lnTo>
                <a:lnTo>
                  <a:pt x="0" y="2226420"/>
                </a:lnTo>
                <a:lnTo>
                  <a:pt x="0" y="0"/>
                </a:lnTo>
                <a:close/>
              </a:path>
            </a:pathLst>
          </a:custGeom>
          <a:blipFill>
            <a:blip r:embed="rId5"/>
            <a:stretch>
              <a:fillRect/>
            </a:stretch>
          </a:blipFill>
        </p:spPr>
        <p:txBody>
          <a:bodyPr/>
          <a:lstStyle/>
          <a:p>
            <a:endParaRPr lang="en-BE"/>
          </a:p>
        </p:txBody>
      </p:sp>
    </p:spTree>
    <p:extLst>
      <p:ext uri="{BB962C8B-B14F-4D97-AF65-F5344CB8AC3E}">
        <p14:creationId xmlns:p14="http://schemas.microsoft.com/office/powerpoint/2010/main" val="19401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white background with black dots">
            <a:extLst>
              <a:ext uri="{FF2B5EF4-FFF2-40B4-BE49-F238E27FC236}">
                <a16:creationId xmlns:a16="http://schemas.microsoft.com/office/drawing/2014/main" id="{0FC157EE-B3AA-4780-9F59-8FCB8B8BF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3" y="11099"/>
            <a:ext cx="18288000" cy="5324985"/>
          </a:xfrm>
          <a:prstGeom prst="rect">
            <a:avLst/>
          </a:prstGeom>
          <a:ln>
            <a:noFill/>
          </a:ln>
        </p:spPr>
      </p:pic>
      <p:sp>
        <p:nvSpPr>
          <p:cNvPr id="3" name="Rectangle 2">
            <a:extLst>
              <a:ext uri="{FF2B5EF4-FFF2-40B4-BE49-F238E27FC236}">
                <a16:creationId xmlns:a16="http://schemas.microsoft.com/office/drawing/2014/main" id="{10E2726B-40C8-2F3F-4147-0A8C278D357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21FB5B89-B64E-A008-1CE9-878699040979}"/>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A15BB5D-A559-DCA5-5CD7-9426BD60937C}"/>
              </a:ext>
            </a:extLst>
          </p:cNvPr>
          <p:cNvSpPr txBox="1"/>
          <p:nvPr/>
        </p:nvSpPr>
        <p:spPr>
          <a:xfrm>
            <a:off x="1752600" y="3083089"/>
            <a:ext cx="15468600" cy="6894195"/>
          </a:xfrm>
          <a:prstGeom prst="rect">
            <a:avLst/>
          </a:prstGeom>
          <a:noFill/>
        </p:spPr>
        <p:txBody>
          <a:bodyPr wrap="square" rtlCol="0">
            <a:spAutoFit/>
          </a:bodyPr>
          <a:lstStyle/>
          <a:p>
            <a:r>
              <a:rPr lang="en-GB" sz="2500" b="1" i="0" u="none" strike="noStrike" baseline="0">
                <a:solidFill>
                  <a:srgbClr val="000000"/>
                </a:solidFill>
                <a:latin typeface="Poppins" panose="00000500000000000000" pitchFamily="2" charset="0"/>
                <a:cs typeface="Poppins" panose="00000500000000000000" pitchFamily="2" charset="0"/>
              </a:rPr>
              <a:t>European Social Innovation Advisory Network in support of EU Mission Objectives</a:t>
            </a:r>
            <a:endParaRPr lang="en-GB" sz="2500" b="1">
              <a:solidFill>
                <a:srgbClr val="000000"/>
              </a:solidFill>
              <a:latin typeface="Poppins" panose="00000500000000000000" pitchFamily="2" charset="0"/>
              <a:cs typeface="Poppins" panose="00000500000000000000" pitchFamily="2" charset="0"/>
            </a:endParaRPr>
          </a:p>
          <a:p>
            <a:r>
              <a:rPr lang="en-GB" sz="2500" b="0" i="0" u="none" strike="noStrike" baseline="0">
                <a:solidFill>
                  <a:srgbClr val="000000"/>
                </a:solidFill>
                <a:latin typeface="Poppins" panose="00000500000000000000" pitchFamily="2" charset="0"/>
                <a:cs typeface="Poppins" panose="00000500000000000000" pitchFamily="2" charset="0"/>
              </a:rPr>
              <a:t>Expected Outcome: </a:t>
            </a:r>
          </a:p>
          <a:p>
            <a:pPr marL="285750" indent="-285750">
              <a:buFont typeface="Arial" panose="020B0604020202020204" pitchFamily="34" charset="0"/>
              <a:buChar char="•"/>
            </a:pPr>
            <a:r>
              <a:rPr lang="en-GB" sz="2500" b="0" i="0" u="none" strike="noStrike" baseline="0">
                <a:solidFill>
                  <a:srgbClr val="000000"/>
                </a:solidFill>
                <a:latin typeface="Poppins" panose="00000500000000000000" pitchFamily="2" charset="0"/>
                <a:cs typeface="Poppins" panose="00000500000000000000" pitchFamily="2" charset="0"/>
              </a:rPr>
              <a:t>Social innovation advances the EU Mission societal and environmental transition objectives and recognized as means of achieving EU </a:t>
            </a:r>
            <a:r>
              <a:rPr lang="en-GB" sz="2500">
                <a:solidFill>
                  <a:srgbClr val="000000"/>
                </a:solidFill>
                <a:latin typeface="Poppins" panose="00000500000000000000" pitchFamily="2" charset="0"/>
                <a:cs typeface="Poppins" panose="00000500000000000000" pitchFamily="2" charset="0"/>
              </a:rPr>
              <a:t>M</a:t>
            </a:r>
            <a:r>
              <a:rPr lang="en-GB" sz="2500" b="0" i="0" u="none" strike="noStrike" baseline="0">
                <a:solidFill>
                  <a:srgbClr val="000000"/>
                </a:solidFill>
                <a:latin typeface="Poppins" panose="00000500000000000000" pitchFamily="2" charset="0"/>
                <a:cs typeface="Poppins" panose="00000500000000000000" pitchFamily="2" charset="0"/>
              </a:rPr>
              <a:t>issions objectives; </a:t>
            </a:r>
          </a:p>
          <a:p>
            <a:pPr marL="285750" indent="-285750">
              <a:buFont typeface="Arial" panose="020B0604020202020204" pitchFamily="34" charset="0"/>
              <a:buChar char="•"/>
            </a:pPr>
            <a:r>
              <a:rPr lang="en-GB" sz="2500" b="0" i="0" u="none" strike="noStrike" baseline="0">
                <a:solidFill>
                  <a:srgbClr val="000000"/>
                </a:solidFill>
                <a:latin typeface="Poppins" panose="00000500000000000000" pitchFamily="2" charset="0"/>
                <a:cs typeface="Poppins" panose="00000500000000000000" pitchFamily="2" charset="0"/>
              </a:rPr>
              <a:t>Social innovators benefit from moderated learning and experience sharing and liaise better with projects and support activities; </a:t>
            </a:r>
          </a:p>
          <a:p>
            <a:pPr marL="285750" indent="-285750">
              <a:buFont typeface="Arial" panose="020B0604020202020204" pitchFamily="34" charset="0"/>
              <a:buChar char="•"/>
            </a:pPr>
            <a:r>
              <a:rPr lang="en-GB" sz="2500">
                <a:solidFill>
                  <a:srgbClr val="000000"/>
                </a:solidFill>
                <a:latin typeface="Poppins" panose="00000500000000000000" pitchFamily="2" charset="0"/>
                <a:cs typeface="Poppins" panose="00000500000000000000" pitchFamily="2" charset="0"/>
              </a:rPr>
              <a:t>E</a:t>
            </a:r>
            <a:r>
              <a:rPr lang="en-GB" sz="2500" b="0" i="0" u="none" strike="noStrike" baseline="0">
                <a:solidFill>
                  <a:srgbClr val="000000"/>
                </a:solidFill>
                <a:latin typeface="Poppins" panose="00000500000000000000" pitchFamily="2" charset="0"/>
                <a:cs typeface="Poppins" panose="00000500000000000000" pitchFamily="2" charset="0"/>
              </a:rPr>
              <a:t>stablishes the foundation for a networked fund targeting the scaling up of existing, demonstrably successful social innovations</a:t>
            </a:r>
          </a:p>
          <a:p>
            <a:pPr marL="285750" indent="-285750">
              <a:buFont typeface="Arial" panose="020B0604020202020204" pitchFamily="34" charset="0"/>
              <a:buChar char="•"/>
            </a:pPr>
            <a:endParaRPr lang="en-GB" sz="2500">
              <a:latin typeface="Poppins" panose="00000500000000000000" pitchFamily="2" charset="0"/>
              <a:cs typeface="Poppins" panose="00000500000000000000" pitchFamily="2" charset="0"/>
            </a:endParaRPr>
          </a:p>
          <a:p>
            <a:r>
              <a:rPr lang="en-GB" sz="2500" b="1" i="0" u="none" strike="noStrike" baseline="0">
                <a:solidFill>
                  <a:srgbClr val="000000"/>
                </a:solidFill>
                <a:latin typeface="Poppins" panose="00000500000000000000" pitchFamily="2" charset="0"/>
                <a:cs typeface="Poppins" panose="00000500000000000000" pitchFamily="2" charset="0"/>
              </a:rPr>
              <a:t>Framework Partnership Agreement for a European Networked Catalyst Fund for Social Innovation in Support of the Missions (duration: 4 years)</a:t>
            </a:r>
          </a:p>
          <a:p>
            <a:r>
              <a:rPr lang="en-GB" sz="2500" b="0" i="0" u="none" strike="noStrike" baseline="0">
                <a:solidFill>
                  <a:srgbClr val="000000"/>
                </a:solidFill>
                <a:latin typeface="Poppins" panose="00000500000000000000" pitchFamily="2" charset="0"/>
                <a:cs typeface="Poppins" panose="00000500000000000000" pitchFamily="2" charset="0"/>
              </a:rPr>
              <a:t>Expected Outcome: The action shall strengthen the engagement of social innovation actors including philanthropy in the missions. </a:t>
            </a:r>
          </a:p>
          <a:p>
            <a:pPr marL="285750" indent="-285750">
              <a:buFont typeface="Arial" panose="020B0604020202020204" pitchFamily="34" charset="0"/>
              <a:buChar char="•"/>
            </a:pPr>
            <a:r>
              <a:rPr lang="en-GB" sz="2500" b="0" i="0" u="none" strike="noStrike" baseline="0">
                <a:solidFill>
                  <a:srgbClr val="000000"/>
                </a:solidFill>
                <a:latin typeface="Poppins" panose="00000500000000000000" pitchFamily="2" charset="0"/>
                <a:cs typeface="Poppins" panose="00000500000000000000" pitchFamily="2" charset="0"/>
              </a:rPr>
              <a:t>Successful social innovation projects will benefit from structured and networked funding environment</a:t>
            </a:r>
          </a:p>
          <a:p>
            <a:pPr marL="285750" indent="-285750">
              <a:buFont typeface="Arial" panose="020B0604020202020204" pitchFamily="34" charset="0"/>
              <a:buChar char="•"/>
            </a:pPr>
            <a:r>
              <a:rPr lang="en-GB" sz="2500">
                <a:solidFill>
                  <a:srgbClr val="000000"/>
                </a:solidFill>
                <a:latin typeface="Poppins" panose="00000500000000000000" pitchFamily="2" charset="0"/>
                <a:cs typeface="Poppins" panose="00000500000000000000" pitchFamily="2" charset="0"/>
              </a:rPr>
              <a:t>Target applicants: F</a:t>
            </a:r>
            <a:r>
              <a:rPr lang="en-GB" sz="2500" b="0" i="0" u="none" strike="noStrike" baseline="0">
                <a:solidFill>
                  <a:srgbClr val="000000"/>
                </a:solidFill>
                <a:latin typeface="Poppins" panose="00000500000000000000" pitchFamily="2" charset="0"/>
                <a:cs typeface="Poppins" panose="00000500000000000000" pitchFamily="2" charset="0"/>
              </a:rPr>
              <a:t>unders of social innovation (foundations, philanthropists, national research and innovation funding agencies, other public bodies, or private investors.)</a:t>
            </a:r>
            <a:endParaRPr lang="en-GB" sz="2500">
              <a:latin typeface="Poppins" panose="00000500000000000000" pitchFamily="2" charset="0"/>
              <a:cs typeface="Poppins" panose="00000500000000000000" pitchFamily="2" charset="0"/>
            </a:endParaRPr>
          </a:p>
        </p:txBody>
      </p:sp>
      <p:sp>
        <p:nvSpPr>
          <p:cNvPr id="6" name="TextBox 19">
            <a:extLst>
              <a:ext uri="{FF2B5EF4-FFF2-40B4-BE49-F238E27FC236}">
                <a16:creationId xmlns:a16="http://schemas.microsoft.com/office/drawing/2014/main" id="{6EF2E4FD-A8C4-9865-0CFE-CFF96CDB6C5E}"/>
              </a:ext>
            </a:extLst>
          </p:cNvPr>
          <p:cNvSpPr txBox="1"/>
          <p:nvPr/>
        </p:nvSpPr>
        <p:spPr>
          <a:xfrm>
            <a:off x="762000" y="439170"/>
            <a:ext cx="16154400" cy="2350131"/>
          </a:xfrm>
          <a:prstGeom prst="rect">
            <a:avLst/>
          </a:prstGeom>
        </p:spPr>
        <p:txBody>
          <a:bodyPr wrap="square" lIns="0" tIns="0" rIns="0" bIns="0" rtlCol="0" anchor="t">
            <a:spAutoFit/>
          </a:bodyPr>
          <a:lstStyle/>
          <a:p>
            <a:pPr algn="ctr">
              <a:lnSpc>
                <a:spcPts val="9421"/>
              </a:lnSpc>
              <a:spcBef>
                <a:spcPct val="0"/>
              </a:spcBef>
            </a:pPr>
            <a:r>
              <a:rPr lang="en-US" sz="6700">
                <a:solidFill>
                  <a:srgbClr val="004480"/>
                </a:solidFill>
                <a:latin typeface="Poppins Semi-Bold"/>
              </a:rPr>
              <a:t>Horizon Europe: Missions and Crosscutting Issues</a:t>
            </a:r>
          </a:p>
        </p:txBody>
      </p:sp>
    </p:spTree>
    <p:extLst>
      <p:ext uri="{BB962C8B-B14F-4D97-AF65-F5344CB8AC3E}">
        <p14:creationId xmlns:p14="http://schemas.microsoft.com/office/powerpoint/2010/main" val="304376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4130289" cy="411480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3" name="Freeform 3"/>
          <p:cNvSpPr/>
          <p:nvPr/>
        </p:nvSpPr>
        <p:spPr>
          <a:xfrm flipH="1" flipV="1">
            <a:off x="14157711" y="0"/>
            <a:ext cx="4130289" cy="4114800"/>
          </a:xfrm>
          <a:custGeom>
            <a:avLst/>
            <a:gdLst/>
            <a:ahLst/>
            <a:cxnLst/>
            <a:rect l="l" t="t" r="r" b="b"/>
            <a:pathLst>
              <a:path w="4130289" h="4114800">
                <a:moveTo>
                  <a:pt x="4130289" y="4114800"/>
                </a:moveTo>
                <a:lnTo>
                  <a:pt x="0" y="4114800"/>
                </a:lnTo>
                <a:lnTo>
                  <a:pt x="0" y="0"/>
                </a:lnTo>
                <a:lnTo>
                  <a:pt x="4130289" y="0"/>
                </a:lnTo>
                <a:lnTo>
                  <a:pt x="4130289"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0" name="TextBox 20"/>
          <p:cNvSpPr txBox="1"/>
          <p:nvPr/>
        </p:nvSpPr>
        <p:spPr>
          <a:xfrm>
            <a:off x="15656" y="390264"/>
            <a:ext cx="17357944" cy="1162626"/>
          </a:xfrm>
          <a:prstGeom prst="rect">
            <a:avLst/>
          </a:prstGeom>
        </p:spPr>
        <p:txBody>
          <a:bodyPr wrap="square" lIns="0" tIns="0" rIns="0" bIns="0" rtlCol="0" anchor="t">
            <a:spAutoFit/>
          </a:bodyPr>
          <a:lstStyle/>
          <a:p>
            <a:pPr algn="ctr">
              <a:lnSpc>
                <a:spcPts val="9421"/>
              </a:lnSpc>
              <a:spcBef>
                <a:spcPct val="0"/>
              </a:spcBef>
            </a:pPr>
            <a:r>
              <a:rPr lang="en-US" sz="6729">
                <a:solidFill>
                  <a:srgbClr val="0D5A9D"/>
                </a:solidFill>
                <a:latin typeface="Poppins Semi-Bold" panose="020B0604020202020204" charset="0"/>
                <a:cs typeface="Poppins Semi-Bold" panose="020B0604020202020204" charset="0"/>
              </a:rPr>
              <a:t>CERV</a:t>
            </a:r>
          </a:p>
        </p:txBody>
      </p:sp>
      <p:sp>
        <p:nvSpPr>
          <p:cNvPr id="6" name="Rectangle 5">
            <a:extLst>
              <a:ext uri="{FF2B5EF4-FFF2-40B4-BE49-F238E27FC236}">
                <a16:creationId xmlns:a16="http://schemas.microsoft.com/office/drawing/2014/main" id="{E27BE9A0-B258-BB89-A1C0-A989BB2D113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DB96927-C787-EA0C-A999-B215D994135A}"/>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EF0E5B1-DD8D-6168-71F0-8841B9EB2352}"/>
              </a:ext>
            </a:extLst>
          </p:cNvPr>
          <p:cNvSpPr txBox="1"/>
          <p:nvPr/>
        </p:nvSpPr>
        <p:spPr>
          <a:xfrm>
            <a:off x="1720551" y="1552890"/>
            <a:ext cx="15195849" cy="7397281"/>
          </a:xfrm>
          <a:prstGeom prst="rect">
            <a:avLst/>
          </a:prstGeom>
          <a:noFill/>
        </p:spPr>
        <p:txBody>
          <a:bodyPr wrap="square" rtlCol="0">
            <a:spAutoFit/>
          </a:bodyPr>
          <a:lstStyle/>
          <a:p>
            <a:r>
              <a:rPr lang="en-GB" sz="2400" b="1">
                <a:effectLst/>
                <a:latin typeface="Poppins Semi-Bold" panose="020B0604020202020204" charset="0"/>
                <a:ea typeface="Aptos" panose="020B0004020202020204" pitchFamily="34" charset="0"/>
                <a:cs typeface="Poppins Semi-Bold" panose="020B0604020202020204" charset="0"/>
              </a:rPr>
              <a:t>Citizens, Equality, Rights and Value Programme </a:t>
            </a:r>
            <a:r>
              <a:rPr lang="en-BE" sz="2400" kern="0">
                <a:effectLst/>
                <a:latin typeface="Poppins" panose="00000500000000000000" pitchFamily="2" charset="0"/>
                <a:ea typeface="Times New Roman" panose="02020603050405020304" pitchFamily="18" charset="0"/>
                <a:cs typeface="Poppins" panose="00000500000000000000" pitchFamily="2" charset="0"/>
              </a:rPr>
              <a:t>Topic 3: Migration, de-colonisation and multicultural European societies</a:t>
            </a:r>
            <a:endParaRPr lang="en-GB" sz="2400" kern="100">
              <a:latin typeface="Poppins" panose="00000500000000000000" pitchFamily="2" charset="0"/>
              <a:ea typeface="Times New Roman" panose="02020603050405020304" pitchFamily="18" charset="0"/>
              <a:cs typeface="Poppins" panose="00000500000000000000" pitchFamily="2" charset="0"/>
            </a:endParaRPr>
          </a:p>
          <a:p>
            <a:endParaRPr lang="en-GB" sz="2400" b="1" kern="100">
              <a:effectLst/>
              <a:latin typeface="Poppins" panose="00000500000000000000" pitchFamily="2" charset="0"/>
              <a:ea typeface="Aptos" panose="020B0004020202020204" pitchFamily="34" charset="0"/>
              <a:cs typeface="Poppins" panose="00000500000000000000" pitchFamily="2" charset="0"/>
            </a:endParaRPr>
          </a:p>
          <a:p>
            <a:r>
              <a:rPr lang="en-GB" sz="2400" b="1" kern="100">
                <a:effectLst/>
                <a:latin typeface="Poppins" panose="00000500000000000000" pitchFamily="2" charset="0"/>
                <a:ea typeface="Aptos" panose="020B0004020202020204" pitchFamily="34" charset="0"/>
                <a:cs typeface="Poppins" panose="00000500000000000000" pitchFamily="2" charset="0"/>
              </a:rPr>
              <a:t>Objectives</a:t>
            </a:r>
            <a:r>
              <a:rPr lang="en-GB" sz="2400" kern="100">
                <a:effectLst/>
                <a:latin typeface="Poppins" panose="00000500000000000000" pitchFamily="2" charset="0"/>
                <a:ea typeface="Aptos" panose="020B0004020202020204" pitchFamily="34" charset="0"/>
                <a:cs typeface="Poppins" panose="00000500000000000000" pitchFamily="2" charset="0"/>
              </a:rPr>
              <a:t>: </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To explore the legacy of colonialism, inside and outside Europe, and its impact on contemporary multicultural European societies.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To raise awareness of Roma history and culture to contribute to strengthening multicultural European societies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spcAft>
                <a:spcPts val="800"/>
              </a:spcAft>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To link common European experiences of migration to multitude of events </a:t>
            </a:r>
          </a:p>
          <a:p>
            <a:pPr lvl="0">
              <a:lnSpc>
                <a:spcPct val="107000"/>
              </a:lnSpc>
              <a:spcAft>
                <a:spcPts val="800"/>
              </a:spcAft>
            </a:pPr>
            <a:endParaRPr lang="en-GB" sz="2400" kern="100">
              <a:effectLst/>
              <a:latin typeface="Poppins" panose="00000500000000000000" pitchFamily="2" charset="0"/>
              <a:ea typeface="Aptos" panose="020B0004020202020204" pitchFamily="34" charset="0"/>
              <a:cs typeface="Poppins" panose="00000500000000000000" pitchFamily="2" charset="0"/>
            </a:endParaRPr>
          </a:p>
          <a:p>
            <a:pPr lvl="0">
              <a:lnSpc>
                <a:spcPct val="107000"/>
              </a:lnSpc>
              <a:spcAft>
                <a:spcPts val="800"/>
              </a:spcAft>
            </a:pPr>
            <a:r>
              <a:rPr lang="en-GB" sz="2400" b="1" kern="100">
                <a:effectLst/>
                <a:latin typeface="Poppins" panose="00000500000000000000" pitchFamily="2" charset="0"/>
                <a:ea typeface="Aptos" panose="020B0004020202020204" pitchFamily="34" charset="0"/>
                <a:cs typeface="Poppins" panose="00000500000000000000" pitchFamily="2" charset="0"/>
              </a:rPr>
              <a:t>Activities that can be funded:</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Link different types of organisations to create synergies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Develop different types of activities, </a:t>
            </a: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Establish and conduct trainings for rights defenders, civil servants, members of the judiciary, law enforcement officials and policymakers;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Provide opportunities for inter-generational exchanges between witnesses and future generations;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spcAft>
                <a:spcPts val="800"/>
              </a:spcAft>
              <a:buFont typeface="Aptos" panose="020B0004020202020204" pitchFamily="34" charset="0"/>
              <a:buChar char="-"/>
            </a:pPr>
            <a:r>
              <a:rPr lang="en-GB" sz="2400" kern="100">
                <a:effectLst/>
                <a:latin typeface="Poppins" panose="00000500000000000000" pitchFamily="2" charset="0"/>
                <a:ea typeface="Aptos" panose="020B0004020202020204" pitchFamily="34" charset="0"/>
                <a:cs typeface="Poppins" panose="00000500000000000000" pitchFamily="2" charset="0"/>
              </a:rPr>
              <a:t>Involve people from different target groups and gender</a:t>
            </a:r>
            <a:endParaRPr lang="en-BE" sz="2400">
              <a:latin typeface="Poppins" panose="00000500000000000000" pitchFamily="2" charset="0"/>
              <a:cs typeface="Poppins" panose="00000500000000000000" pitchFamily="2" charset="0"/>
            </a:endParaRPr>
          </a:p>
        </p:txBody>
      </p:sp>
      <p:sp>
        <p:nvSpPr>
          <p:cNvPr id="4" name="Freeform 64">
            <a:extLst>
              <a:ext uri="{FF2B5EF4-FFF2-40B4-BE49-F238E27FC236}">
                <a16:creationId xmlns:a16="http://schemas.microsoft.com/office/drawing/2014/main" id="{0834320B-A262-6889-BB14-F201B8C5B514}"/>
              </a:ext>
            </a:extLst>
          </p:cNvPr>
          <p:cNvSpPr/>
          <p:nvPr/>
        </p:nvSpPr>
        <p:spPr>
          <a:xfrm>
            <a:off x="16017371" y="8078166"/>
            <a:ext cx="2098395" cy="2098395"/>
          </a:xfrm>
          <a:custGeom>
            <a:avLst/>
            <a:gdLst/>
            <a:ahLst/>
            <a:cxnLst/>
            <a:rect l="l" t="t" r="r" b="b"/>
            <a:pathLst>
              <a:path w="2797860" h="2797860">
                <a:moveTo>
                  <a:pt x="0" y="0"/>
                </a:moveTo>
                <a:lnTo>
                  <a:pt x="2797860" y="0"/>
                </a:lnTo>
                <a:lnTo>
                  <a:pt x="2797860" y="2797860"/>
                </a:lnTo>
                <a:lnTo>
                  <a:pt x="0" y="2797860"/>
                </a:lnTo>
                <a:lnTo>
                  <a:pt x="0" y="0"/>
                </a:lnTo>
                <a:close/>
              </a:path>
            </a:pathLst>
          </a:custGeom>
          <a:blipFill>
            <a:blip r:embed="rId5"/>
            <a:stretch>
              <a:fillRect/>
            </a:stretch>
          </a:blipFill>
        </p:spPr>
        <p:txBody>
          <a:bodyPr/>
          <a:lstStyle/>
          <a:p>
            <a:endParaRPr lang="en-BE"/>
          </a:p>
        </p:txBody>
      </p:sp>
    </p:spTree>
    <p:extLst>
      <p:ext uri="{BB962C8B-B14F-4D97-AF65-F5344CB8AC3E}">
        <p14:creationId xmlns:p14="http://schemas.microsoft.com/office/powerpoint/2010/main" val="397541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4876948" y="8115299"/>
            <a:ext cx="3411052" cy="2175163"/>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4582519" cy="2775393"/>
          </a:xfrm>
          <a:prstGeom prst="rect">
            <a:avLst/>
          </a:prstGeom>
          <a:ln>
            <a:noFill/>
          </a:ln>
        </p:spPr>
      </p:pic>
      <p:sp>
        <p:nvSpPr>
          <p:cNvPr id="2" name="TextBox 2"/>
          <p:cNvSpPr txBox="1"/>
          <p:nvPr/>
        </p:nvSpPr>
        <p:spPr>
          <a:xfrm>
            <a:off x="3327457" y="1273739"/>
            <a:ext cx="11633086" cy="1020664"/>
          </a:xfrm>
          <a:prstGeom prst="rect">
            <a:avLst/>
          </a:prstGeom>
        </p:spPr>
        <p:txBody>
          <a:bodyPr lIns="0" tIns="0" rIns="0" bIns="0" rtlCol="0" anchor="t">
            <a:spAutoFit/>
          </a:bodyPr>
          <a:lstStyle/>
          <a:p>
            <a:pPr algn="ctr">
              <a:lnSpc>
                <a:spcPts val="8075"/>
              </a:lnSpc>
            </a:pPr>
            <a:r>
              <a:rPr lang="en-US" sz="6729">
                <a:solidFill>
                  <a:srgbClr val="004480"/>
                </a:solidFill>
                <a:latin typeface="Poppins Semi-Bold"/>
              </a:rPr>
              <a:t>EPIM</a:t>
            </a:r>
          </a:p>
        </p:txBody>
      </p:sp>
      <p:sp>
        <p:nvSpPr>
          <p:cNvPr id="4" name="Rectangle 3">
            <a:extLst>
              <a:ext uri="{FF2B5EF4-FFF2-40B4-BE49-F238E27FC236}">
                <a16:creationId xmlns:a16="http://schemas.microsoft.com/office/drawing/2014/main" id="{DD99927D-F6E2-DDC8-11EA-D213F1F8257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D7273966-608F-53D8-1D66-7F2B75C20B18}"/>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3888935A-645A-76BA-6D08-2EE20C49F876}"/>
              </a:ext>
            </a:extLst>
          </p:cNvPr>
          <p:cNvSpPr txBox="1"/>
          <p:nvPr/>
        </p:nvSpPr>
        <p:spPr>
          <a:xfrm>
            <a:off x="1981200" y="3086100"/>
            <a:ext cx="14249400" cy="923330"/>
          </a:xfrm>
          <a:prstGeom prst="rect">
            <a:avLst/>
          </a:prstGeom>
          <a:noFill/>
        </p:spPr>
        <p:txBody>
          <a:bodyPr wrap="square" rtlCol="0">
            <a:spAutoFit/>
          </a:bodyPr>
          <a:lstStyle/>
          <a:p>
            <a:pPr algn="l" rtl="0" fontAlgn="base"/>
            <a:r>
              <a:rPr lang="en-GB" sz="2700" b="0" i="0">
                <a:effectLst/>
                <a:latin typeface="Poppins" panose="00000500000000000000" pitchFamily="2" charset="0"/>
                <a:cs typeface="Poppins" panose="00000500000000000000" pitchFamily="2" charset="0"/>
              </a:rPr>
              <a:t> </a:t>
            </a:r>
          </a:p>
          <a:p>
            <a:r>
              <a:rPr lang="en-GB" sz="2700">
                <a:latin typeface="Poppins" panose="00000500000000000000" pitchFamily="2" charset="0"/>
                <a:cs typeface="Poppins" panose="00000500000000000000" pitchFamily="2" charset="0"/>
              </a:rPr>
              <a:t> </a:t>
            </a:r>
            <a:endParaRPr lang="en-BE" sz="2700">
              <a:latin typeface="Poppins" panose="00000500000000000000" pitchFamily="2" charset="0"/>
              <a:cs typeface="Poppins" panose="00000500000000000000" pitchFamily="2" charset="0"/>
            </a:endParaRPr>
          </a:p>
        </p:txBody>
      </p:sp>
      <p:sp>
        <p:nvSpPr>
          <p:cNvPr id="5" name="Freeform 62">
            <a:extLst>
              <a:ext uri="{FF2B5EF4-FFF2-40B4-BE49-F238E27FC236}">
                <a16:creationId xmlns:a16="http://schemas.microsoft.com/office/drawing/2014/main" id="{36554C22-5D39-E5A2-92BA-7A96EF82B36D}"/>
              </a:ext>
            </a:extLst>
          </p:cNvPr>
          <p:cNvSpPr/>
          <p:nvPr/>
        </p:nvSpPr>
        <p:spPr>
          <a:xfrm>
            <a:off x="0" y="8034353"/>
            <a:ext cx="2072213" cy="2072213"/>
          </a:xfrm>
          <a:custGeom>
            <a:avLst/>
            <a:gdLst/>
            <a:ahLst/>
            <a:cxnLst/>
            <a:rect l="l" t="t" r="r" b="b"/>
            <a:pathLst>
              <a:path w="2762950" h="2762950">
                <a:moveTo>
                  <a:pt x="0" y="0"/>
                </a:moveTo>
                <a:lnTo>
                  <a:pt x="2762950" y="0"/>
                </a:lnTo>
                <a:lnTo>
                  <a:pt x="2762950" y="2762950"/>
                </a:lnTo>
                <a:lnTo>
                  <a:pt x="0" y="2762950"/>
                </a:lnTo>
                <a:lnTo>
                  <a:pt x="0" y="0"/>
                </a:lnTo>
                <a:close/>
              </a:path>
            </a:pathLst>
          </a:custGeom>
          <a:blipFill>
            <a:blip r:embed="rId5"/>
            <a:stretch>
              <a:fillRect/>
            </a:stretch>
          </a:blipFill>
        </p:spPr>
        <p:txBody>
          <a:bodyPr/>
          <a:lstStyle/>
          <a:p>
            <a:endParaRPr lang="en-BE"/>
          </a:p>
        </p:txBody>
      </p:sp>
      <p:sp>
        <p:nvSpPr>
          <p:cNvPr id="7" name="TextBox 6">
            <a:extLst>
              <a:ext uri="{FF2B5EF4-FFF2-40B4-BE49-F238E27FC236}">
                <a16:creationId xmlns:a16="http://schemas.microsoft.com/office/drawing/2014/main" id="{1B3EF2E0-E903-24C1-F66F-522E0A946E87}"/>
              </a:ext>
            </a:extLst>
          </p:cNvPr>
          <p:cNvSpPr txBox="1"/>
          <p:nvPr/>
        </p:nvSpPr>
        <p:spPr>
          <a:xfrm>
            <a:off x="1981200" y="2428613"/>
            <a:ext cx="15725047" cy="8054256"/>
          </a:xfrm>
          <a:prstGeom prst="rect">
            <a:avLst/>
          </a:prstGeom>
          <a:noFill/>
        </p:spPr>
        <p:txBody>
          <a:bodyPr wrap="square" rtlCol="0">
            <a:spAutoFit/>
          </a:bodyPr>
          <a:lstStyle/>
          <a:p>
            <a:pPr lvl="0">
              <a:lnSpc>
                <a:spcPct val="107000"/>
              </a:lnSpc>
            </a:pPr>
            <a:r>
              <a:rPr lang="en-GB" sz="2400" b="1" i="0" u="none" strike="noStrike" baseline="0">
                <a:latin typeface="Poppins" panose="00000500000000000000" pitchFamily="2" charset="0"/>
                <a:cs typeface="Poppins" panose="00000500000000000000" pitchFamily="2" charset="0"/>
              </a:rPr>
              <a:t>European Programme for Integration and Migration </a:t>
            </a:r>
            <a:r>
              <a:rPr lang="en-BE" sz="2400" b="1" kern="100">
                <a:effectLst/>
                <a:latin typeface="Poppins" panose="00000500000000000000" pitchFamily="2" charset="0"/>
                <a:ea typeface="Aptos" panose="020B0004020202020204" pitchFamily="34" charset="0"/>
                <a:cs typeface="Poppins" panose="00000500000000000000" pitchFamily="2" charset="0"/>
              </a:rPr>
              <a:t> </a:t>
            </a:r>
            <a:r>
              <a:rPr lang="en-GB" sz="2400" kern="100">
                <a:effectLst/>
                <a:latin typeface="Poppins" panose="00000500000000000000" pitchFamily="2" charset="0"/>
                <a:ea typeface="Aptos" panose="020B0004020202020204" pitchFamily="34" charset="0"/>
                <a:cs typeface="Poppins" panose="00000500000000000000" pitchFamily="2" charset="0"/>
              </a:rPr>
              <a:t>- </a:t>
            </a:r>
            <a:r>
              <a:rPr lang="en-BE" sz="2400" kern="0">
                <a:effectLst/>
                <a:latin typeface="Poppins" panose="00000500000000000000" pitchFamily="2" charset="0"/>
                <a:ea typeface="Aptos" panose="020B0004020202020204" pitchFamily="34" charset="0"/>
                <a:cs typeface="Poppins" panose="00000500000000000000" pitchFamily="2" charset="0"/>
              </a:rPr>
              <a:t>Europe’s longest-standing philanthropic collaborative fund</a:t>
            </a:r>
            <a:r>
              <a:rPr lang="en-GB" sz="2400" kern="0">
                <a:effectLst/>
                <a:latin typeface="Poppins" panose="00000500000000000000" pitchFamily="2" charset="0"/>
                <a:ea typeface="Aptos" panose="020B0004020202020204" pitchFamily="34" charset="0"/>
                <a:cs typeface="Poppins" panose="00000500000000000000" pitchFamily="2" charset="0"/>
              </a:rPr>
              <a:t> (since 2005), 24 private foundations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285750" lvl="0" indent="-285750">
              <a:lnSpc>
                <a:spcPct val="107000"/>
              </a:lnSpc>
              <a:buFont typeface="Arial" panose="020B0604020202020204" pitchFamily="34" charset="0"/>
              <a:buChar char="•"/>
            </a:pPr>
            <a:endParaRPr lang="en-GB" sz="2400" b="1" kern="0">
              <a:effectLst/>
              <a:latin typeface="Poppins" panose="00000500000000000000" pitchFamily="2" charset="0"/>
              <a:ea typeface="Aptos" panose="020B0004020202020204" pitchFamily="34" charset="0"/>
              <a:cs typeface="Poppins" panose="00000500000000000000" pitchFamily="2" charset="0"/>
            </a:endParaRPr>
          </a:p>
          <a:p>
            <a:pPr lvl="0">
              <a:lnSpc>
                <a:spcPct val="107000"/>
              </a:lnSpc>
              <a:spcAft>
                <a:spcPts val="800"/>
              </a:spcAft>
            </a:pPr>
            <a:r>
              <a:rPr lang="en-GB" sz="2400" b="1" i="0" u="none" strike="noStrike" baseline="0">
                <a:solidFill>
                  <a:srgbClr val="000000"/>
                </a:solidFill>
                <a:latin typeface="Poppins" panose="00000500000000000000" pitchFamily="2" charset="0"/>
                <a:cs typeface="Poppins" panose="00000500000000000000" pitchFamily="2" charset="0"/>
              </a:rPr>
              <a:t>Thematic Funds:</a:t>
            </a:r>
          </a:p>
          <a:p>
            <a:pPr marL="285750" lvl="0" indent="-285750">
              <a:buFont typeface="Arial" panose="020B0604020202020204" pitchFamily="34" charset="0"/>
              <a:buChar char="•"/>
            </a:pPr>
            <a:r>
              <a:rPr lang="en-GB" sz="2400" b="0" i="0" u="none" strike="noStrike" baseline="0">
                <a:solidFill>
                  <a:srgbClr val="000000"/>
                </a:solidFill>
                <a:latin typeface="Poppins" panose="00000500000000000000" pitchFamily="2" charset="0"/>
                <a:cs typeface="Poppins" panose="00000500000000000000" pitchFamily="2" charset="0"/>
              </a:rPr>
              <a:t>Shaping the Future of European Migration Governance; </a:t>
            </a:r>
          </a:p>
          <a:p>
            <a:pPr marL="285750" lvl="0" indent="-285750">
              <a:buFont typeface="Arial" panose="020B0604020202020204" pitchFamily="34" charset="0"/>
              <a:buChar char="•"/>
            </a:pPr>
            <a:r>
              <a:rPr lang="en-GB" sz="2400" b="0" i="0" u="none" strike="noStrike" baseline="0">
                <a:solidFill>
                  <a:srgbClr val="000000"/>
                </a:solidFill>
                <a:latin typeface="Poppins" panose="00000500000000000000" pitchFamily="2" charset="0"/>
                <a:cs typeface="Poppins" panose="00000500000000000000" pitchFamily="2" charset="0"/>
              </a:rPr>
              <a:t>Long-term Prospects and Protection of Children and Youth on the Move in Europe; </a:t>
            </a:r>
          </a:p>
          <a:p>
            <a:pPr marL="285750" lvl="0" indent="-285750">
              <a:buFont typeface="Arial" panose="020B0604020202020204" pitchFamily="34" charset="0"/>
              <a:buChar char="•"/>
            </a:pPr>
            <a:r>
              <a:rPr lang="en-GB" sz="2400" b="0" i="0" u="none" strike="noStrike" baseline="0">
                <a:solidFill>
                  <a:srgbClr val="000000"/>
                </a:solidFill>
                <a:latin typeface="Poppins" panose="00000500000000000000" pitchFamily="2" charset="0"/>
                <a:cs typeface="Poppins" panose="00000500000000000000" pitchFamily="2" charset="0"/>
              </a:rPr>
              <a:t>Access to Rights for Mobile EU Citizens; </a:t>
            </a:r>
          </a:p>
          <a:p>
            <a:pPr marL="285750" lvl="0" indent="-285750">
              <a:buFont typeface="Arial" panose="020B0604020202020204" pitchFamily="34" charset="0"/>
              <a:buChar char="•"/>
            </a:pPr>
            <a:r>
              <a:rPr lang="en-GB" sz="2400" b="0" i="0" u="none" strike="noStrike" baseline="0">
                <a:solidFill>
                  <a:srgbClr val="000000"/>
                </a:solidFill>
                <a:latin typeface="Poppins" panose="00000500000000000000" pitchFamily="2" charset="0"/>
                <a:cs typeface="Poppins" panose="00000500000000000000" pitchFamily="2" charset="0"/>
              </a:rPr>
              <a:t>Strategically Communicating on Migration in a Changing Environment; and </a:t>
            </a:r>
          </a:p>
          <a:p>
            <a:pPr marL="285750" lvl="0" indent="-285750">
              <a:buFont typeface="Arial" panose="020B0604020202020204" pitchFamily="34" charset="0"/>
              <a:buChar char="•"/>
            </a:pPr>
            <a:r>
              <a:rPr lang="en-GB" sz="2400" b="0" i="0" u="none" strike="noStrike" baseline="0">
                <a:solidFill>
                  <a:srgbClr val="000000"/>
                </a:solidFill>
                <a:latin typeface="Poppins" panose="00000500000000000000" pitchFamily="2" charset="0"/>
                <a:cs typeface="Poppins" panose="00000500000000000000" pitchFamily="2" charset="0"/>
              </a:rPr>
              <a:t>Building Inclusive Societies</a:t>
            </a:r>
          </a:p>
          <a:p>
            <a:pPr marL="285750" lvl="0" indent="-285750">
              <a:buFont typeface="Arial" panose="020B0604020202020204" pitchFamily="34" charset="0"/>
              <a:buChar char="•"/>
            </a:pPr>
            <a:r>
              <a:rPr lang="en-GB" sz="2400">
                <a:solidFill>
                  <a:srgbClr val="000000"/>
                </a:solidFill>
                <a:latin typeface="Poppins" panose="00000500000000000000" pitchFamily="2" charset="0"/>
                <a:cs typeface="Poppins" panose="00000500000000000000" pitchFamily="2" charset="0"/>
              </a:rPr>
              <a:t>+ </a:t>
            </a:r>
            <a:r>
              <a:rPr lang="en-GB" sz="2400" b="0" i="0" u="none" strike="noStrike" baseline="0">
                <a:solidFill>
                  <a:srgbClr val="000000"/>
                </a:solidFill>
                <a:latin typeface="Poppins" panose="00000500000000000000" pitchFamily="2" charset="0"/>
                <a:cs typeface="Poppins" panose="00000500000000000000" pitchFamily="2" charset="0"/>
              </a:rPr>
              <a:t>Political Response, Opportunity and Innovation Fund (currently funding projects that address the displacement from Ukraine)</a:t>
            </a:r>
          </a:p>
          <a:p>
            <a:pPr lvl="0"/>
            <a:endParaRPr lang="en-GB" sz="2400" b="1">
              <a:solidFill>
                <a:srgbClr val="000000"/>
              </a:solidFill>
              <a:latin typeface="Poppins" panose="00000500000000000000" pitchFamily="2" charset="0"/>
              <a:cs typeface="Poppins" panose="00000500000000000000" pitchFamily="2" charset="0"/>
            </a:endParaRPr>
          </a:p>
          <a:p>
            <a:r>
              <a:rPr lang="en-GB" sz="2400" b="1" i="0" u="none" strike="noStrike" baseline="0">
                <a:solidFill>
                  <a:srgbClr val="000000"/>
                </a:solidFill>
                <a:latin typeface="Poppins" panose="00000500000000000000" pitchFamily="2" charset="0"/>
                <a:cs typeface="Poppins" panose="00000500000000000000" pitchFamily="2" charset="0"/>
              </a:rPr>
              <a:t>EPIM’s Response to the Ukraine crisis </a:t>
            </a:r>
          </a:p>
          <a:p>
            <a:pPr marL="285750" indent="-285750">
              <a:buFontTx/>
              <a:buChar char="-"/>
            </a:pPr>
            <a:r>
              <a:rPr lang="en-GB" sz="2400">
                <a:solidFill>
                  <a:srgbClr val="000000"/>
                </a:solidFill>
                <a:latin typeface="Poppins" panose="00000500000000000000" pitchFamily="2" charset="0"/>
                <a:cs typeface="Poppins" panose="00000500000000000000" pitchFamily="2" charset="0"/>
              </a:rPr>
              <a:t>F</a:t>
            </a:r>
            <a:r>
              <a:rPr lang="en-GB" sz="2400" b="0" i="0" u="none" strike="noStrike" baseline="0">
                <a:solidFill>
                  <a:srgbClr val="000000"/>
                </a:solidFill>
                <a:latin typeface="Poppins" panose="00000500000000000000" pitchFamily="2" charset="0"/>
                <a:cs typeface="Poppins" panose="00000500000000000000" pitchFamily="2" charset="0"/>
              </a:rPr>
              <a:t>unding has transitioned from an emergency response to a focus on building inclusive societies in Central and Eastern Europe (CEE) </a:t>
            </a:r>
          </a:p>
          <a:p>
            <a:pPr marL="285750" indent="-285750">
              <a:buFontTx/>
              <a:buChar char="-"/>
            </a:pPr>
            <a:r>
              <a:rPr lang="en-GB" sz="2400" b="0" i="0" u="none" strike="noStrike" baseline="0">
                <a:solidFill>
                  <a:srgbClr val="000000"/>
                </a:solidFill>
                <a:latin typeface="Poppins" panose="00000500000000000000" pitchFamily="2" charset="0"/>
                <a:cs typeface="Poppins" panose="00000500000000000000" pitchFamily="2" charset="0"/>
              </a:rPr>
              <a:t>The next steps include the funding a CEE collaborative network infrastructure for long-term inclusion and migration governance building on the lessons learnt from the Ukraine response, </a:t>
            </a:r>
          </a:p>
          <a:p>
            <a:pPr marL="285750" indent="-285750">
              <a:buFontTx/>
              <a:buChar char="-"/>
            </a:pPr>
            <a:r>
              <a:rPr lang="en-GB" sz="2400">
                <a:solidFill>
                  <a:srgbClr val="000000"/>
                </a:solidFill>
                <a:latin typeface="Poppins" panose="00000500000000000000" pitchFamily="2" charset="0"/>
                <a:cs typeface="Poppins" panose="00000500000000000000" pitchFamily="2" charset="0"/>
              </a:rPr>
              <a:t>F</a:t>
            </a:r>
            <a:r>
              <a:rPr lang="en-GB" sz="2400" b="0" i="0" u="none" strike="noStrike" baseline="0">
                <a:solidFill>
                  <a:srgbClr val="000000"/>
                </a:solidFill>
                <a:latin typeface="Poppins" panose="00000500000000000000" pitchFamily="2" charset="0"/>
                <a:cs typeface="Poppins" panose="00000500000000000000" pitchFamily="2" charset="0"/>
              </a:rPr>
              <a:t>unding the creation of a Slovak consortium/network interlocutor of migration-focussed organisations (in addition to bilateral grants that EPIM will continue to provide)</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lvl="0"/>
            <a:endParaRPr lang="en-GB" sz="2400" b="0" i="0" u="none" strike="noStrike" baseline="0">
              <a:solidFill>
                <a:srgbClr val="000000"/>
              </a:solidFill>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endParaRPr lang="en-GB" sz="2400" kern="0">
              <a:solidFill>
                <a:srgbClr val="000000"/>
              </a:solidFill>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183900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517788-3F5A-6DED-A0EC-450739C5D389}"/>
              </a:ext>
            </a:extLst>
          </p:cNvPr>
          <p:cNvGrpSpPr/>
          <p:nvPr/>
        </p:nvGrpSpPr>
        <p:grpSpPr>
          <a:xfrm>
            <a:off x="0" y="9715215"/>
            <a:ext cx="18281378" cy="576963"/>
            <a:chOff x="0" y="9715215"/>
            <a:chExt cx="18281378" cy="576963"/>
          </a:xfrm>
        </p:grpSpPr>
        <p:grpSp>
          <p:nvGrpSpPr>
            <p:cNvPr id="4" name="Group 3">
              <a:extLst>
                <a:ext uri="{FF2B5EF4-FFF2-40B4-BE49-F238E27FC236}">
                  <a16:creationId xmlns:a16="http://schemas.microsoft.com/office/drawing/2014/main" id="{80433A1A-DAEE-2A8F-4EA1-A5C14F0BDAB2}"/>
                </a:ext>
              </a:extLst>
            </p:cNvPr>
            <p:cNvGrpSpPr/>
            <p:nvPr/>
          </p:nvGrpSpPr>
          <p:grpSpPr>
            <a:xfrm>
              <a:off x="0" y="9718037"/>
              <a:ext cx="13800676" cy="574141"/>
              <a:chOff x="0" y="9718037"/>
              <a:chExt cx="13800676" cy="574141"/>
            </a:xfrm>
          </p:grpSpPr>
          <p:pic>
            <p:nvPicPr>
              <p:cNvPr id="2" name="Picture 1" descr="A blue and white logo&#10;&#10;Description automatically generated">
                <a:extLst>
                  <a:ext uri="{FF2B5EF4-FFF2-40B4-BE49-F238E27FC236}">
                    <a16:creationId xmlns:a16="http://schemas.microsoft.com/office/drawing/2014/main" id="{31BCEE4C-7A8F-98FB-1465-32C329D119E6}"/>
                  </a:ext>
                </a:extLst>
              </p:cNvPr>
              <p:cNvPicPr>
                <a:picLocks noChangeAspect="1"/>
              </p:cNvPicPr>
              <p:nvPr/>
            </p:nvPicPr>
            <p:blipFill rotWithShape="1">
              <a:blip r:embed="rId3"/>
              <a:srcRect t="10869" b="1546"/>
              <a:stretch/>
            </p:blipFill>
            <p:spPr>
              <a:xfrm>
                <a:off x="0" y="9718037"/>
                <a:ext cx="9144000" cy="564076"/>
              </a:xfrm>
              <a:prstGeom prst="rect">
                <a:avLst/>
              </a:prstGeom>
            </p:spPr>
          </p:pic>
          <p:pic>
            <p:nvPicPr>
              <p:cNvPr id="3" name="Picture 2" descr="A blue and white logo&#10;&#10;Description automatically generated">
                <a:extLst>
                  <a:ext uri="{FF2B5EF4-FFF2-40B4-BE49-F238E27FC236}">
                    <a16:creationId xmlns:a16="http://schemas.microsoft.com/office/drawing/2014/main" id="{51ADCE91-DC33-A595-CA85-4E4E4AA13F6F}"/>
                  </a:ext>
                </a:extLst>
              </p:cNvPr>
              <p:cNvPicPr>
                <a:picLocks noChangeAspect="1"/>
              </p:cNvPicPr>
              <p:nvPr/>
            </p:nvPicPr>
            <p:blipFill rotWithShape="1">
              <a:blip r:embed="rId3"/>
              <a:srcRect l="36728" t="10869" b="2174"/>
              <a:stretch/>
            </p:blipFill>
            <p:spPr>
              <a:xfrm>
                <a:off x="8015111" y="9732148"/>
                <a:ext cx="5785565" cy="560030"/>
              </a:xfrm>
              <a:prstGeom prst="rect">
                <a:avLst/>
              </a:prstGeom>
            </p:spPr>
          </p:pic>
        </p:grpSp>
        <p:pic>
          <p:nvPicPr>
            <p:cNvPr id="8" name="Picture 7" descr="A blue and white logo&#10;&#10;Description automatically generated">
              <a:extLst>
                <a:ext uri="{FF2B5EF4-FFF2-40B4-BE49-F238E27FC236}">
                  <a16:creationId xmlns:a16="http://schemas.microsoft.com/office/drawing/2014/main" id="{07AF4025-7F5C-D0DC-B4FA-1F366F3A03DA}"/>
                </a:ext>
              </a:extLst>
            </p:cNvPr>
            <p:cNvPicPr>
              <a:picLocks noChangeAspect="1"/>
            </p:cNvPicPr>
            <p:nvPr/>
          </p:nvPicPr>
          <p:blipFill rotWithShape="1">
            <a:blip r:embed="rId3"/>
            <a:srcRect l="37730" t="10869" r="1810"/>
            <a:stretch/>
          </p:blipFill>
          <p:spPr>
            <a:xfrm>
              <a:off x="12753622" y="9715215"/>
              <a:ext cx="5527756" cy="574026"/>
            </a:xfrm>
            <a:prstGeom prst="rect">
              <a:avLst/>
            </a:prstGeom>
          </p:spPr>
        </p:pic>
      </p:grpSp>
      <p:sp>
        <p:nvSpPr>
          <p:cNvPr id="6" name="Rectangle 5">
            <a:extLst>
              <a:ext uri="{FF2B5EF4-FFF2-40B4-BE49-F238E27FC236}">
                <a16:creationId xmlns:a16="http://schemas.microsoft.com/office/drawing/2014/main" id="{E0CB7F7D-82B4-99EA-E4E0-C23DCA23125A}"/>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36C31FF-F865-F6C4-7A59-D67E6F1F9E32}"/>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8D9A2AC6-BA02-24DE-DC95-C8AAC143DC44}"/>
              </a:ext>
            </a:extLst>
          </p:cNvPr>
          <p:cNvSpPr txBox="1"/>
          <p:nvPr/>
        </p:nvSpPr>
        <p:spPr>
          <a:xfrm>
            <a:off x="1752600" y="2369477"/>
            <a:ext cx="15468600" cy="7282186"/>
          </a:xfrm>
          <a:prstGeom prst="rect">
            <a:avLst/>
          </a:prstGeom>
          <a:noFill/>
        </p:spPr>
        <p:txBody>
          <a:bodyPr wrap="square" rtlCol="0">
            <a:spAutoFit/>
          </a:bodyPr>
          <a:lstStyle/>
          <a:p>
            <a:pPr lvl="0">
              <a:lnSpc>
                <a:spcPct val="107000"/>
              </a:lnSpc>
            </a:pPr>
            <a:r>
              <a:rPr lang="en-BE" sz="2400" b="1" kern="100">
                <a:effectLst/>
                <a:latin typeface="Poppins" panose="00000500000000000000" pitchFamily="2" charset="0"/>
                <a:ea typeface="Aptos" panose="020B0004020202020204" pitchFamily="34" charset="0"/>
                <a:cs typeface="Poppins" panose="00000500000000000000" pitchFamily="2" charset="0"/>
              </a:rPr>
              <a:t>New frame </a:t>
            </a:r>
            <a:r>
              <a:rPr lang="en-GB" sz="2400" kern="100">
                <a:latin typeface="Poppins" panose="00000500000000000000" pitchFamily="2" charset="0"/>
                <a:ea typeface="Aptos" panose="020B0004020202020204" pitchFamily="34" charset="0"/>
                <a:cs typeface="Poppins" panose="00000500000000000000" pitchFamily="2" charset="0"/>
              </a:rPr>
              <a:t>- </a:t>
            </a:r>
            <a:r>
              <a:rPr lang="en-BE" sz="2400" kern="100">
                <a:effectLst/>
                <a:latin typeface="Poppins" panose="00000500000000000000" pitchFamily="2" charset="0"/>
                <a:ea typeface="Aptos" panose="020B0004020202020204" pitchFamily="34" charset="0"/>
                <a:cs typeface="Poppins" panose="00000500000000000000" pitchFamily="2" charset="0"/>
              </a:rPr>
              <a:t>migration and</a:t>
            </a:r>
            <a:r>
              <a:rPr lang="en-GB" sz="2400" kern="100">
                <a:effectLst/>
                <a:latin typeface="Poppins" panose="00000500000000000000" pitchFamily="2" charset="0"/>
                <a:ea typeface="Aptos" panose="020B0004020202020204" pitchFamily="34" charset="0"/>
                <a:cs typeface="Poppins" panose="00000500000000000000" pitchFamily="2" charset="0"/>
              </a:rPr>
              <a:t> its</a:t>
            </a:r>
            <a:r>
              <a:rPr lang="en-BE" sz="2400" kern="100">
                <a:effectLst/>
                <a:latin typeface="Poppins" panose="00000500000000000000" pitchFamily="2" charset="0"/>
                <a:ea typeface="Aptos" panose="020B0004020202020204" pitchFamily="34" charset="0"/>
                <a:cs typeface="Poppins" panose="00000500000000000000" pitchFamily="2" charset="0"/>
              </a:rPr>
              <a:t> interconnection to a broader set of societal changes like addressing inequalities, strengthening civic infrastructure and the rule of law, combating polarisation and othering, and creating spaces for belonging.</a:t>
            </a:r>
            <a:r>
              <a:rPr lang="en-GB" sz="2400" kern="100">
                <a:effectLst/>
                <a:latin typeface="Poppins" panose="00000500000000000000" pitchFamily="2" charset="0"/>
                <a:ea typeface="Aptos" panose="020B0004020202020204" pitchFamily="34" charset="0"/>
                <a:cs typeface="Poppins" panose="00000500000000000000" pitchFamily="2" charset="0"/>
              </a:rPr>
              <a:t> </a:t>
            </a:r>
            <a:r>
              <a:rPr lang="en-BE" sz="2400" kern="100">
                <a:effectLst/>
                <a:latin typeface="Poppins" panose="00000500000000000000" pitchFamily="2" charset="0"/>
                <a:ea typeface="Aptos" panose="020B0004020202020204" pitchFamily="34" charset="0"/>
                <a:cs typeface="Poppins" panose="00000500000000000000" pitchFamily="2" charset="0"/>
              </a:rPr>
              <a:t>Migration as a multifaceted issue – holistic solutions that address root causes and promote social cohesion </a:t>
            </a:r>
            <a:endParaRPr lang="en-GB" sz="2400" kern="100">
              <a:effectLst/>
              <a:latin typeface="Poppins" panose="00000500000000000000" pitchFamily="2" charset="0"/>
              <a:ea typeface="Aptos" panose="020B0004020202020204" pitchFamily="34" charset="0"/>
              <a:cs typeface="Poppins" panose="00000500000000000000" pitchFamily="2" charset="0"/>
            </a:endParaRPr>
          </a:p>
          <a:p>
            <a:pPr lvl="0">
              <a:lnSpc>
                <a:spcPct val="107000"/>
              </a:lnSpc>
            </a:pPr>
            <a:endParaRPr lang="en-GB" sz="2400" kern="100">
              <a:latin typeface="Poppins" panose="00000500000000000000" pitchFamily="2" charset="0"/>
              <a:ea typeface="Aptos" panose="020B0004020202020204" pitchFamily="34" charset="0"/>
              <a:cs typeface="Poppins" panose="00000500000000000000" pitchFamily="2" charset="0"/>
            </a:endParaRPr>
          </a:p>
          <a:p>
            <a:pPr lvl="0">
              <a:lnSpc>
                <a:spcPct val="107000"/>
              </a:lnSpc>
            </a:pPr>
            <a:r>
              <a:rPr lang="en-BE" sz="2400" b="1" kern="100">
                <a:effectLst/>
                <a:latin typeface="Poppins" panose="00000500000000000000" pitchFamily="2" charset="0"/>
                <a:ea typeface="Aptos" panose="020B0004020202020204" pitchFamily="34" charset="0"/>
                <a:cs typeface="Poppins" panose="00000500000000000000" pitchFamily="2" charset="0"/>
              </a:rPr>
              <a:t>Beyond inclusion </a:t>
            </a:r>
            <a:r>
              <a:rPr lang="en-BE" sz="2400" kern="100">
                <a:effectLst/>
                <a:latin typeface="Poppins" panose="00000500000000000000" pitchFamily="2" charset="0"/>
                <a:ea typeface="Aptos" panose="020B0004020202020204" pitchFamily="34" charset="0"/>
                <a:cs typeface="Poppins" panose="00000500000000000000" pitchFamily="2" charset="0"/>
              </a:rPr>
              <a:t>– work alongside migrants to shape their communities and participate in decision-making processes </a:t>
            </a:r>
            <a:endParaRPr lang="en-GB" sz="2400" kern="100">
              <a:latin typeface="Poppins" panose="00000500000000000000" pitchFamily="2" charset="0"/>
              <a:ea typeface="Aptos" panose="020B0004020202020204" pitchFamily="34" charset="0"/>
              <a:cs typeface="Poppins" panose="00000500000000000000" pitchFamily="2" charset="0"/>
            </a:endParaRPr>
          </a:p>
          <a:p>
            <a:pPr lvl="0">
              <a:lnSpc>
                <a:spcPct val="107000"/>
              </a:lnSpc>
            </a:pPr>
            <a:endParaRPr lang="en-GB" sz="2400" kern="100">
              <a:effectLst/>
              <a:latin typeface="Poppins" panose="00000500000000000000" pitchFamily="2" charset="0"/>
              <a:ea typeface="Aptos" panose="020B0004020202020204" pitchFamily="34" charset="0"/>
              <a:cs typeface="Poppins" panose="00000500000000000000" pitchFamily="2" charset="0"/>
            </a:endParaRPr>
          </a:p>
          <a:p>
            <a:pPr lvl="0">
              <a:lnSpc>
                <a:spcPct val="107000"/>
              </a:lnSpc>
            </a:pPr>
            <a:r>
              <a:rPr lang="en-GB" sz="2400" b="1" kern="100">
                <a:latin typeface="Poppins" panose="00000500000000000000" pitchFamily="2" charset="0"/>
                <a:ea typeface="Aptos" panose="020B0004020202020204" pitchFamily="34" charset="0"/>
                <a:cs typeface="Poppins" panose="00000500000000000000" pitchFamily="2" charset="0"/>
              </a:rPr>
              <a:t>5 </a:t>
            </a:r>
            <a:r>
              <a:rPr lang="en-BE" sz="2400" b="1" kern="100">
                <a:effectLst/>
                <a:latin typeface="Poppins" panose="00000500000000000000" pitchFamily="2" charset="0"/>
                <a:ea typeface="Aptos" panose="020B0004020202020204" pitchFamily="34" charset="0"/>
                <a:cs typeface="Poppins" panose="00000500000000000000" pitchFamily="2" charset="0"/>
              </a:rPr>
              <a:t>Themes</a:t>
            </a:r>
          </a:p>
          <a:p>
            <a:pPr marL="342900" lvl="0" indent="-342900">
              <a:lnSpc>
                <a:spcPct val="107000"/>
              </a:lnSpc>
              <a:buFont typeface="+mj-lt"/>
              <a:buAutoNum type="arabicPeriod"/>
            </a:pPr>
            <a:r>
              <a:rPr lang="en-BE" sz="2400" kern="100">
                <a:effectLst/>
                <a:latin typeface="Poppins" panose="00000500000000000000" pitchFamily="2" charset="0"/>
                <a:ea typeface="Aptos" panose="020B0004020202020204" pitchFamily="34" charset="0"/>
                <a:cs typeface="Poppins" panose="00000500000000000000" pitchFamily="2" charset="0"/>
              </a:rPr>
              <a:t>Dignified work and housing</a:t>
            </a:r>
          </a:p>
          <a:p>
            <a:pPr marL="342900" lvl="0" indent="-342900">
              <a:lnSpc>
                <a:spcPct val="107000"/>
              </a:lnSpc>
              <a:buFont typeface="+mj-lt"/>
              <a:buAutoNum type="arabicPeriod"/>
            </a:pPr>
            <a:r>
              <a:rPr lang="en-BE" sz="2400" kern="100">
                <a:effectLst/>
                <a:latin typeface="Poppins" panose="00000500000000000000" pitchFamily="2" charset="0"/>
                <a:ea typeface="Aptos" panose="020B0004020202020204" pitchFamily="34" charset="0"/>
                <a:cs typeface="Poppins" panose="00000500000000000000" pitchFamily="2" charset="0"/>
              </a:rPr>
              <a:t>Political response, opportunity and innovation fund</a:t>
            </a:r>
          </a:p>
          <a:p>
            <a:pPr marL="342900" lvl="0" indent="-342900">
              <a:lnSpc>
                <a:spcPct val="107000"/>
              </a:lnSpc>
              <a:buFont typeface="+mj-lt"/>
              <a:buAutoNum type="arabicPeriod"/>
            </a:pPr>
            <a:r>
              <a:rPr lang="en-BE" sz="2400" kern="100">
                <a:effectLst/>
                <a:latin typeface="Poppins" panose="00000500000000000000" pitchFamily="2" charset="0"/>
                <a:ea typeface="Aptos" panose="020B0004020202020204" pitchFamily="34" charset="0"/>
                <a:cs typeface="Poppins" panose="00000500000000000000" pitchFamily="2" charset="0"/>
              </a:rPr>
              <a:t>Shaping the future of Europe’s migration governance</a:t>
            </a:r>
          </a:p>
          <a:p>
            <a:pPr marL="342900" lvl="0" indent="-342900">
              <a:lnSpc>
                <a:spcPct val="107000"/>
              </a:lnSpc>
              <a:buFont typeface="+mj-lt"/>
              <a:buAutoNum type="arabicPeriod"/>
            </a:pPr>
            <a:r>
              <a:rPr lang="en-BE" sz="2400" kern="100">
                <a:effectLst/>
                <a:latin typeface="Poppins" panose="00000500000000000000" pitchFamily="2" charset="0"/>
                <a:ea typeface="Aptos" panose="020B0004020202020204" pitchFamily="34" charset="0"/>
                <a:cs typeface="Poppins" panose="00000500000000000000" pitchFamily="2" charset="0"/>
              </a:rPr>
              <a:t>Building inclusive societies in CEE</a:t>
            </a:r>
            <a:endParaRPr lang="en-GB" sz="2400" kern="100">
              <a:effectLst/>
              <a:latin typeface="Poppins" panose="00000500000000000000" pitchFamily="2" charset="0"/>
              <a:ea typeface="Aptos" panose="020B0004020202020204" pitchFamily="34" charset="0"/>
              <a:cs typeface="Poppins" panose="00000500000000000000" pitchFamily="2" charset="0"/>
            </a:endParaRPr>
          </a:p>
          <a:p>
            <a:pPr marL="342900" lvl="0" indent="-342900">
              <a:lnSpc>
                <a:spcPct val="107000"/>
              </a:lnSpc>
              <a:buFont typeface="+mj-lt"/>
              <a:buAutoNum type="arabicPeriod"/>
            </a:pPr>
            <a:r>
              <a:rPr lang="en-GB" sz="2400" kern="100">
                <a:latin typeface="Poppins" panose="00000500000000000000" pitchFamily="2" charset="0"/>
                <a:ea typeface="Aptos" panose="020B0004020202020204" pitchFamily="34" charset="0"/>
                <a:cs typeface="Poppins" panose="00000500000000000000" pitchFamily="2" charset="0"/>
              </a:rPr>
              <a:t>Emerging thematic clusters</a:t>
            </a:r>
            <a:endParaRPr lang="en-BE" sz="2400" kern="100">
              <a:effectLst/>
              <a:latin typeface="Poppins" panose="00000500000000000000" pitchFamily="2" charset="0"/>
              <a:ea typeface="Aptos" panose="020B0004020202020204" pitchFamily="34" charset="0"/>
              <a:cs typeface="Poppins" panose="00000500000000000000" pitchFamily="2" charset="0"/>
            </a:endParaRPr>
          </a:p>
          <a:p>
            <a:pPr marL="1143000">
              <a:lnSpc>
                <a:spcPct val="107000"/>
              </a:lnSpc>
            </a:pPr>
            <a:r>
              <a:rPr lang="en-BE" sz="2400" kern="100">
                <a:effectLst/>
                <a:latin typeface="Poppins" panose="00000500000000000000" pitchFamily="2" charset="0"/>
                <a:ea typeface="Aptos" panose="020B0004020202020204" pitchFamily="34" charset="0"/>
                <a:cs typeface="Poppins" panose="00000500000000000000" pitchFamily="2" charset="0"/>
              </a:rPr>
              <a:t> </a:t>
            </a:r>
          </a:p>
          <a:p>
            <a:pPr lvl="0">
              <a:lnSpc>
                <a:spcPct val="107000"/>
              </a:lnSpc>
              <a:spcAft>
                <a:spcPts val="800"/>
              </a:spcAft>
            </a:pPr>
            <a:r>
              <a:rPr lang="en-BE" sz="2400" b="1" kern="100">
                <a:effectLst/>
                <a:latin typeface="Poppins" panose="00000500000000000000" pitchFamily="2" charset="0"/>
                <a:ea typeface="Aptos" panose="020B0004020202020204" pitchFamily="34" charset="0"/>
                <a:cs typeface="Poppins" panose="00000500000000000000" pitchFamily="2" charset="0"/>
              </a:rPr>
              <a:t>2024</a:t>
            </a:r>
            <a:r>
              <a:rPr lang="en-BE" sz="2400" kern="100">
                <a:effectLst/>
                <a:latin typeface="Poppins" panose="00000500000000000000" pitchFamily="2" charset="0"/>
                <a:ea typeface="Aptos" panose="020B0004020202020204" pitchFamily="34" charset="0"/>
                <a:cs typeface="Poppins" panose="00000500000000000000" pitchFamily="2" charset="0"/>
              </a:rPr>
              <a:t> - </a:t>
            </a:r>
            <a:r>
              <a:rPr lang="en-BE" sz="2400" kern="0">
                <a:solidFill>
                  <a:srgbClr val="404040"/>
                </a:solidFill>
                <a:effectLst/>
                <a:latin typeface="Poppins" panose="00000500000000000000" pitchFamily="2" charset="0"/>
                <a:ea typeface="Aptos" panose="020B0004020202020204" pitchFamily="34" charset="0"/>
                <a:cs typeface="Poppins" panose="00000500000000000000" pitchFamily="2" charset="0"/>
              </a:rPr>
              <a:t>EPIM will provide eligible partners with transition/closing grants, ranging between EUR 20K and 30K (depending on the size of the organisation’s average annual budget)</a:t>
            </a:r>
            <a:endParaRPr lang="en-GB" sz="2400" kern="0">
              <a:solidFill>
                <a:srgbClr val="404040"/>
              </a:solidFill>
              <a:effectLst/>
              <a:latin typeface="Poppins" panose="00000500000000000000" pitchFamily="2" charset="0"/>
              <a:ea typeface="Aptos" panose="020B0004020202020204" pitchFamily="34" charset="0"/>
              <a:cs typeface="Poppins" panose="00000500000000000000" pitchFamily="2" charset="0"/>
            </a:endParaRPr>
          </a:p>
          <a:p>
            <a:endParaRPr lang="en-BE" sz="2400">
              <a:latin typeface="Poppins" panose="00000500000000000000" pitchFamily="2" charset="0"/>
              <a:cs typeface="Poppins" panose="00000500000000000000" pitchFamily="2" charset="0"/>
            </a:endParaRPr>
          </a:p>
        </p:txBody>
      </p:sp>
      <p:sp>
        <p:nvSpPr>
          <p:cNvPr id="11" name="TextBox 2">
            <a:extLst>
              <a:ext uri="{FF2B5EF4-FFF2-40B4-BE49-F238E27FC236}">
                <a16:creationId xmlns:a16="http://schemas.microsoft.com/office/drawing/2014/main" id="{6F0CFE7E-B0CD-345B-8582-3EDB1CFE1CC1}"/>
              </a:ext>
            </a:extLst>
          </p:cNvPr>
          <p:cNvSpPr txBox="1"/>
          <p:nvPr/>
        </p:nvSpPr>
        <p:spPr>
          <a:xfrm>
            <a:off x="3327455" y="1028700"/>
            <a:ext cx="11633086" cy="1020664"/>
          </a:xfrm>
          <a:prstGeom prst="rect">
            <a:avLst/>
          </a:prstGeom>
        </p:spPr>
        <p:txBody>
          <a:bodyPr lIns="0" tIns="0" rIns="0" bIns="0" rtlCol="0" anchor="t">
            <a:spAutoFit/>
          </a:bodyPr>
          <a:lstStyle/>
          <a:p>
            <a:pPr algn="ctr">
              <a:lnSpc>
                <a:spcPts val="8075"/>
              </a:lnSpc>
            </a:pPr>
            <a:r>
              <a:rPr lang="en-US" sz="6729">
                <a:solidFill>
                  <a:srgbClr val="004480"/>
                </a:solidFill>
                <a:latin typeface="Poppins Semi-Bold"/>
              </a:rPr>
              <a:t>EPIM</a:t>
            </a:r>
          </a:p>
        </p:txBody>
      </p:sp>
    </p:spTree>
    <p:extLst>
      <p:ext uri="{BB962C8B-B14F-4D97-AF65-F5344CB8AC3E}">
        <p14:creationId xmlns:p14="http://schemas.microsoft.com/office/powerpoint/2010/main" val="333675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blue and white circle&#10;&#10;Description automatically generated">
            <a:extLst>
              <a:ext uri="{FF2B5EF4-FFF2-40B4-BE49-F238E27FC236}">
                <a16:creationId xmlns:a16="http://schemas.microsoft.com/office/drawing/2014/main" id="{E34BADDF-F9D9-FBB6-1C0C-EF2494746173}"/>
              </a:ext>
            </a:extLst>
          </p:cNvPr>
          <p:cNvPicPr>
            <a:picLocks noChangeAspect="1"/>
          </p:cNvPicPr>
          <p:nvPr/>
        </p:nvPicPr>
        <p:blipFill rotWithShape="1">
          <a:blip r:embed="rId2"/>
          <a:srcRect r="10526"/>
          <a:stretch/>
        </p:blipFill>
        <p:spPr>
          <a:xfrm>
            <a:off x="2006" y="-2821"/>
            <a:ext cx="1349593" cy="10292643"/>
          </a:xfrm>
          <a:prstGeom prst="rect">
            <a:avLst/>
          </a:prstGeom>
          <a:ln>
            <a:noFill/>
          </a:ln>
        </p:spPr>
      </p:pic>
      <p:sp>
        <p:nvSpPr>
          <p:cNvPr id="3" name="Rectangle 2">
            <a:extLst>
              <a:ext uri="{FF2B5EF4-FFF2-40B4-BE49-F238E27FC236}">
                <a16:creationId xmlns:a16="http://schemas.microsoft.com/office/drawing/2014/main" id="{014CE032-5E91-E2F5-9CDB-A4EC053C10E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5EAE869C-CFC7-475A-A3C7-0EF4721C52D1}"/>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E7F22014-E837-F265-14DE-71FE97EDA8B3}"/>
              </a:ext>
            </a:extLst>
          </p:cNvPr>
          <p:cNvSpPr txBox="1"/>
          <p:nvPr/>
        </p:nvSpPr>
        <p:spPr>
          <a:xfrm>
            <a:off x="4267200" y="1257300"/>
            <a:ext cx="10287000" cy="2154436"/>
          </a:xfrm>
          <a:prstGeom prst="rect">
            <a:avLst/>
          </a:prstGeom>
          <a:noFill/>
        </p:spPr>
        <p:txBody>
          <a:bodyPr wrap="square" rtlCol="0">
            <a:spAutoFit/>
          </a:bodyPr>
          <a:lstStyle/>
          <a:p>
            <a:pPr algn="ctr"/>
            <a:r>
              <a:rPr lang="en-GB" sz="6700">
                <a:solidFill>
                  <a:srgbClr val="0D5A9D"/>
                </a:solidFill>
                <a:latin typeface="Poppins Semi-Bold" panose="020B0604020202020204" charset="0"/>
                <a:cs typeface="Poppins Semi-Bold" panose="020B0604020202020204" charset="0"/>
              </a:rPr>
              <a:t>Upcoming activities (2024)</a:t>
            </a:r>
          </a:p>
        </p:txBody>
      </p:sp>
      <p:sp>
        <p:nvSpPr>
          <p:cNvPr id="4" name="TextBox 3">
            <a:extLst>
              <a:ext uri="{FF2B5EF4-FFF2-40B4-BE49-F238E27FC236}">
                <a16:creationId xmlns:a16="http://schemas.microsoft.com/office/drawing/2014/main" id="{7D40DC6D-35DC-9FE8-343E-AE209C18C8E0}"/>
              </a:ext>
            </a:extLst>
          </p:cNvPr>
          <p:cNvSpPr txBox="1"/>
          <p:nvPr/>
        </p:nvSpPr>
        <p:spPr>
          <a:xfrm>
            <a:off x="3581399" y="4229100"/>
            <a:ext cx="13130719" cy="3043397"/>
          </a:xfrm>
          <a:prstGeom prst="rect">
            <a:avLst/>
          </a:prstGeom>
          <a:noFill/>
        </p:spPr>
        <p:txBody>
          <a:bodyPr wrap="square" rtlCol="0">
            <a:spAutoFit/>
          </a:bodyPr>
          <a:lstStyle/>
          <a:p>
            <a:pPr>
              <a:lnSpc>
                <a:spcPct val="150000"/>
              </a:lnSpc>
            </a:pPr>
            <a:r>
              <a:rPr lang="en-GB" sz="4400" dirty="0">
                <a:effectLst/>
                <a:latin typeface="Poppins" panose="00000500000000000000" pitchFamily="2" charset="0"/>
                <a:ea typeface="Calibri" panose="020F0502020204030204" pitchFamily="34" charset="0"/>
                <a:cs typeface="Poppins" panose="00000500000000000000" pitchFamily="2" charset="0"/>
              </a:rPr>
              <a:t>Basic Funding Training – 21 and 26 June 2024</a:t>
            </a:r>
          </a:p>
          <a:p>
            <a:pPr>
              <a:lnSpc>
                <a:spcPct val="150000"/>
              </a:lnSpc>
            </a:pPr>
            <a:r>
              <a:rPr lang="en-GB" sz="4400" dirty="0">
                <a:effectLst/>
                <a:latin typeface="Poppins" panose="00000500000000000000" pitchFamily="2" charset="0"/>
                <a:ea typeface="Calibri" panose="020F0502020204030204" pitchFamily="34" charset="0"/>
                <a:cs typeface="Poppins" panose="00000500000000000000" pitchFamily="2" charset="0"/>
              </a:rPr>
              <a:t>Advanced Funding Training – </a:t>
            </a:r>
            <a:r>
              <a:rPr lang="en-GB" sz="4400" dirty="0">
                <a:latin typeface="Poppins" panose="00000500000000000000" pitchFamily="2" charset="0"/>
                <a:ea typeface="Calibri" panose="020F0502020204030204" pitchFamily="34" charset="0"/>
                <a:cs typeface="Poppins" panose="00000500000000000000" pitchFamily="2" charset="0"/>
              </a:rPr>
              <a:t>September</a:t>
            </a:r>
            <a:r>
              <a:rPr lang="en-GB" sz="4400" dirty="0">
                <a:effectLst/>
                <a:latin typeface="Poppins" panose="00000500000000000000" pitchFamily="2" charset="0"/>
                <a:ea typeface="Calibri" panose="020F0502020204030204" pitchFamily="34" charset="0"/>
                <a:cs typeface="Poppins" panose="00000500000000000000" pitchFamily="2" charset="0"/>
              </a:rPr>
              <a:t> 2024</a:t>
            </a:r>
            <a:endParaRPr lang="en-GB" sz="4400" dirty="0">
              <a:latin typeface="Poppins" panose="00000500000000000000" pitchFamily="2" charset="0"/>
              <a:ea typeface="Calibri" panose="020F0502020204030204" pitchFamily="34" charset="0"/>
              <a:cs typeface="Poppins" panose="00000500000000000000" pitchFamily="2" charset="0"/>
            </a:endParaRPr>
          </a:p>
          <a:p>
            <a:pPr>
              <a:lnSpc>
                <a:spcPct val="150000"/>
              </a:lnSpc>
            </a:pPr>
            <a:r>
              <a:rPr lang="en-GB" sz="4400" dirty="0">
                <a:latin typeface="Poppins" panose="00000500000000000000" pitchFamily="2" charset="0"/>
                <a:ea typeface="Calibri" panose="020F0502020204030204" pitchFamily="34" charset="0"/>
                <a:cs typeface="Poppins" panose="00000500000000000000" pitchFamily="2" charset="0"/>
              </a:rPr>
              <a:t>Funding Network – November 2024</a:t>
            </a:r>
            <a:endParaRPr lang="en-BE" sz="4400" dirty="0">
              <a:latin typeface="Poppins" panose="00000500000000000000" pitchFamily="2" charset="0"/>
              <a:cs typeface="Poppins" panose="00000500000000000000" pitchFamily="2" charset="0"/>
            </a:endParaRPr>
          </a:p>
        </p:txBody>
      </p:sp>
      <p:sp>
        <p:nvSpPr>
          <p:cNvPr id="6" name="Freeform 28">
            <a:extLst>
              <a:ext uri="{FF2B5EF4-FFF2-40B4-BE49-F238E27FC236}">
                <a16:creationId xmlns:a16="http://schemas.microsoft.com/office/drawing/2014/main" id="{AAF946CC-9D3D-BD98-FEEC-439B4E77CABF}"/>
              </a:ext>
            </a:extLst>
          </p:cNvPr>
          <p:cNvSpPr/>
          <p:nvPr/>
        </p:nvSpPr>
        <p:spPr>
          <a:xfrm>
            <a:off x="15468600" y="470419"/>
            <a:ext cx="2314575" cy="2314575"/>
          </a:xfrm>
          <a:custGeom>
            <a:avLst/>
            <a:gdLst/>
            <a:ahLst/>
            <a:cxnLst/>
            <a:rect l="l" t="t" r="r" b="b"/>
            <a:pathLst>
              <a:path w="3086100" h="3086100">
                <a:moveTo>
                  <a:pt x="0" y="0"/>
                </a:moveTo>
                <a:lnTo>
                  <a:pt x="3086100" y="0"/>
                </a:lnTo>
                <a:lnTo>
                  <a:pt x="3086100" y="3086100"/>
                </a:lnTo>
                <a:lnTo>
                  <a:pt x="0" y="3086100"/>
                </a:lnTo>
                <a:lnTo>
                  <a:pt x="0" y="0"/>
                </a:lnTo>
                <a:close/>
              </a:path>
            </a:pathLst>
          </a:custGeom>
          <a:blipFill>
            <a:blip r:embed="rId3"/>
            <a:stretch>
              <a:fillRect/>
            </a:stretch>
          </a:blipFill>
        </p:spPr>
        <p:txBody>
          <a:bodyPr/>
          <a:lstStyle/>
          <a:p>
            <a:endParaRPr lang="en-BE"/>
          </a:p>
        </p:txBody>
      </p:sp>
    </p:spTree>
    <p:extLst>
      <p:ext uri="{BB962C8B-B14F-4D97-AF65-F5344CB8AC3E}">
        <p14:creationId xmlns:p14="http://schemas.microsoft.com/office/powerpoint/2010/main" val="69206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87722" y="949769"/>
            <a:ext cx="7512555" cy="592018"/>
          </a:xfrm>
          <a:custGeom>
            <a:avLst/>
            <a:gdLst/>
            <a:ahLst/>
            <a:cxnLst/>
            <a:rect l="l" t="t" r="r" b="b"/>
            <a:pathLst>
              <a:path w="16008855" h="1261070">
                <a:moveTo>
                  <a:pt x="0" y="0"/>
                </a:moveTo>
                <a:lnTo>
                  <a:pt x="16008855" y="0"/>
                </a:lnTo>
                <a:lnTo>
                  <a:pt x="16008855" y="1261070"/>
                </a:lnTo>
                <a:lnTo>
                  <a:pt x="0" y="12610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grpSp>
        <p:nvGrpSpPr>
          <p:cNvPr id="64" name="Group 63">
            <a:extLst>
              <a:ext uri="{FF2B5EF4-FFF2-40B4-BE49-F238E27FC236}">
                <a16:creationId xmlns:a16="http://schemas.microsoft.com/office/drawing/2014/main" id="{6E3F2660-8BAF-D0DF-1023-87F33E254278}"/>
              </a:ext>
            </a:extLst>
          </p:cNvPr>
          <p:cNvGrpSpPr/>
          <p:nvPr/>
        </p:nvGrpSpPr>
        <p:grpSpPr>
          <a:xfrm>
            <a:off x="252278" y="8672858"/>
            <a:ext cx="5302957" cy="1049972"/>
            <a:chOff x="6785994" y="3115064"/>
            <a:chExt cx="5302957" cy="1049972"/>
          </a:xfrm>
        </p:grpSpPr>
        <p:grpSp>
          <p:nvGrpSpPr>
            <p:cNvPr id="3" name="Group 3"/>
            <p:cNvGrpSpPr>
              <a:grpSpLocks noChangeAspect="1"/>
            </p:cNvGrpSpPr>
            <p:nvPr/>
          </p:nvGrpSpPr>
          <p:grpSpPr>
            <a:xfrm>
              <a:off x="8193940" y="3127173"/>
              <a:ext cx="1028959" cy="1028959"/>
              <a:chOff x="0" y="0"/>
              <a:chExt cx="575996" cy="575996"/>
            </a:xfrm>
          </p:grpSpPr>
          <p:sp>
            <p:nvSpPr>
              <p:cNvPr id="4" name="Freeform 4"/>
              <p:cNvSpPr/>
              <p:nvPr/>
            </p:nvSpPr>
            <p:spPr>
              <a:xfrm>
                <a:off x="0" y="0"/>
                <a:ext cx="575945" cy="575945"/>
              </a:xfrm>
              <a:custGeom>
                <a:avLst/>
                <a:gdLst/>
                <a:ahLst/>
                <a:cxnLst/>
                <a:rect l="l" t="t" r="r" b="b"/>
                <a:pathLst>
                  <a:path w="575945" h="575945">
                    <a:moveTo>
                      <a:pt x="0" y="575945"/>
                    </a:moveTo>
                    <a:lnTo>
                      <a:pt x="575945" y="575945"/>
                    </a:lnTo>
                    <a:lnTo>
                      <a:pt x="575945" y="0"/>
                    </a:lnTo>
                    <a:lnTo>
                      <a:pt x="0" y="0"/>
                    </a:lnTo>
                    <a:close/>
                  </a:path>
                </a:pathLst>
              </a:custGeom>
              <a:solidFill>
                <a:srgbClr val="0095D0"/>
              </a:solidFill>
            </p:spPr>
            <p:txBody>
              <a:bodyPr/>
              <a:lstStyle/>
              <a:p>
                <a:endParaRPr lang="en-BE"/>
              </a:p>
            </p:txBody>
          </p:sp>
        </p:grpSp>
        <p:grpSp>
          <p:nvGrpSpPr>
            <p:cNvPr id="5" name="Group 5"/>
            <p:cNvGrpSpPr>
              <a:grpSpLocks noChangeAspect="1"/>
            </p:cNvGrpSpPr>
            <p:nvPr/>
          </p:nvGrpSpPr>
          <p:grpSpPr>
            <a:xfrm>
              <a:off x="9600184" y="3127173"/>
              <a:ext cx="1028959" cy="1028959"/>
              <a:chOff x="0" y="0"/>
              <a:chExt cx="575996" cy="575996"/>
            </a:xfrm>
          </p:grpSpPr>
          <p:sp>
            <p:nvSpPr>
              <p:cNvPr id="6" name="Freeform 6"/>
              <p:cNvSpPr/>
              <p:nvPr/>
            </p:nvSpPr>
            <p:spPr>
              <a:xfrm>
                <a:off x="0" y="0"/>
                <a:ext cx="575945" cy="575945"/>
              </a:xfrm>
              <a:custGeom>
                <a:avLst/>
                <a:gdLst/>
                <a:ahLst/>
                <a:cxnLst/>
                <a:rect l="l" t="t" r="r" b="b"/>
                <a:pathLst>
                  <a:path w="575945" h="575945">
                    <a:moveTo>
                      <a:pt x="0" y="575945"/>
                    </a:moveTo>
                    <a:lnTo>
                      <a:pt x="575945" y="575945"/>
                    </a:lnTo>
                    <a:lnTo>
                      <a:pt x="575945" y="0"/>
                    </a:lnTo>
                    <a:lnTo>
                      <a:pt x="0" y="0"/>
                    </a:lnTo>
                    <a:close/>
                  </a:path>
                </a:pathLst>
              </a:custGeom>
              <a:solidFill>
                <a:srgbClr val="0095D0"/>
              </a:solidFill>
            </p:spPr>
            <p:txBody>
              <a:bodyPr/>
              <a:lstStyle/>
              <a:p>
                <a:endParaRPr lang="en-BE"/>
              </a:p>
            </p:txBody>
          </p:sp>
        </p:grpSp>
        <p:grpSp>
          <p:nvGrpSpPr>
            <p:cNvPr id="7" name="Group 7"/>
            <p:cNvGrpSpPr>
              <a:grpSpLocks noChangeAspect="1"/>
            </p:cNvGrpSpPr>
            <p:nvPr/>
          </p:nvGrpSpPr>
          <p:grpSpPr>
            <a:xfrm>
              <a:off x="11006461" y="3127173"/>
              <a:ext cx="1028959" cy="1028959"/>
              <a:chOff x="0" y="0"/>
              <a:chExt cx="575996" cy="575996"/>
            </a:xfrm>
          </p:grpSpPr>
          <p:sp>
            <p:nvSpPr>
              <p:cNvPr id="8" name="Freeform 8"/>
              <p:cNvSpPr/>
              <p:nvPr/>
            </p:nvSpPr>
            <p:spPr>
              <a:xfrm>
                <a:off x="0" y="0"/>
                <a:ext cx="575945" cy="575945"/>
              </a:xfrm>
              <a:custGeom>
                <a:avLst/>
                <a:gdLst/>
                <a:ahLst/>
                <a:cxnLst/>
                <a:rect l="l" t="t" r="r" b="b"/>
                <a:pathLst>
                  <a:path w="575945" h="575945">
                    <a:moveTo>
                      <a:pt x="0" y="575945"/>
                    </a:moveTo>
                    <a:lnTo>
                      <a:pt x="575945" y="575945"/>
                    </a:lnTo>
                    <a:lnTo>
                      <a:pt x="575945" y="0"/>
                    </a:lnTo>
                    <a:lnTo>
                      <a:pt x="0" y="0"/>
                    </a:lnTo>
                    <a:close/>
                  </a:path>
                </a:pathLst>
              </a:custGeom>
              <a:solidFill>
                <a:srgbClr val="0095D0"/>
              </a:solidFill>
            </p:spPr>
            <p:txBody>
              <a:bodyPr/>
              <a:lstStyle/>
              <a:p>
                <a:endParaRPr lang="en-BE"/>
              </a:p>
            </p:txBody>
          </p:sp>
        </p:grpSp>
        <p:sp>
          <p:nvSpPr>
            <p:cNvPr id="9" name="Freeform 9"/>
            <p:cNvSpPr/>
            <p:nvPr/>
          </p:nvSpPr>
          <p:spPr>
            <a:xfrm>
              <a:off x="8387270" y="3320537"/>
              <a:ext cx="642283" cy="642283"/>
            </a:xfrm>
            <a:custGeom>
              <a:avLst/>
              <a:gdLst/>
              <a:ahLst/>
              <a:cxnLst/>
              <a:rect l="l" t="t" r="r" b="b"/>
              <a:pathLst>
                <a:path w="642283" h="642283">
                  <a:moveTo>
                    <a:pt x="0" y="0"/>
                  </a:moveTo>
                  <a:lnTo>
                    <a:pt x="642283" y="0"/>
                  </a:lnTo>
                  <a:lnTo>
                    <a:pt x="642283" y="642283"/>
                  </a:lnTo>
                  <a:lnTo>
                    <a:pt x="0" y="642283"/>
                  </a:lnTo>
                  <a:lnTo>
                    <a:pt x="0" y="0"/>
                  </a:lnTo>
                  <a:close/>
                </a:path>
              </a:pathLst>
            </a:custGeom>
            <a:blipFill>
              <a:blip r:embed="rId4"/>
              <a:stretch>
                <a:fillRect l="-98" t="-100" r="-98" b="-95"/>
              </a:stretch>
            </a:blipFill>
          </p:spPr>
          <p:txBody>
            <a:bodyPr/>
            <a:lstStyle/>
            <a:p>
              <a:endParaRPr lang="en-BE"/>
            </a:p>
          </p:txBody>
        </p:sp>
        <p:grpSp>
          <p:nvGrpSpPr>
            <p:cNvPr id="10" name="Group 10"/>
            <p:cNvGrpSpPr>
              <a:grpSpLocks noChangeAspect="1"/>
            </p:cNvGrpSpPr>
            <p:nvPr/>
          </p:nvGrpSpPr>
          <p:grpSpPr>
            <a:xfrm>
              <a:off x="9665115" y="3192087"/>
              <a:ext cx="899131" cy="899114"/>
              <a:chOff x="0" y="0"/>
              <a:chExt cx="503326" cy="503314"/>
            </a:xfrm>
          </p:grpSpPr>
          <p:sp>
            <p:nvSpPr>
              <p:cNvPr id="11" name="Freeform 11"/>
              <p:cNvSpPr/>
              <p:nvPr/>
            </p:nvSpPr>
            <p:spPr>
              <a:xfrm>
                <a:off x="63500" y="63500"/>
                <a:ext cx="376428" cy="376428"/>
              </a:xfrm>
              <a:custGeom>
                <a:avLst/>
                <a:gdLst/>
                <a:ahLst/>
                <a:cxnLst/>
                <a:rect l="l" t="t" r="r" b="b"/>
                <a:pathLst>
                  <a:path w="376428" h="376428">
                    <a:moveTo>
                      <a:pt x="188214" y="33909"/>
                    </a:moveTo>
                    <a:cubicBezTo>
                      <a:pt x="238506" y="33909"/>
                      <a:pt x="244348" y="34036"/>
                      <a:pt x="264287" y="35052"/>
                    </a:cubicBezTo>
                    <a:cubicBezTo>
                      <a:pt x="282575" y="35941"/>
                      <a:pt x="292608" y="38989"/>
                      <a:pt x="299212" y="41529"/>
                    </a:cubicBezTo>
                    <a:cubicBezTo>
                      <a:pt x="307975" y="44958"/>
                      <a:pt x="314198" y="49022"/>
                      <a:pt x="320802" y="55626"/>
                    </a:cubicBezTo>
                    <a:cubicBezTo>
                      <a:pt x="327406" y="62230"/>
                      <a:pt x="331470" y="68453"/>
                      <a:pt x="334899" y="77216"/>
                    </a:cubicBezTo>
                    <a:cubicBezTo>
                      <a:pt x="337439" y="83820"/>
                      <a:pt x="340487" y="93853"/>
                      <a:pt x="341376" y="112141"/>
                    </a:cubicBezTo>
                    <a:cubicBezTo>
                      <a:pt x="342265" y="131953"/>
                      <a:pt x="342519" y="137922"/>
                      <a:pt x="342519" y="188214"/>
                    </a:cubicBezTo>
                    <a:cubicBezTo>
                      <a:pt x="342519" y="238506"/>
                      <a:pt x="342392" y="244348"/>
                      <a:pt x="341376" y="264287"/>
                    </a:cubicBezTo>
                    <a:cubicBezTo>
                      <a:pt x="340487" y="282575"/>
                      <a:pt x="337439" y="292608"/>
                      <a:pt x="334899" y="299212"/>
                    </a:cubicBezTo>
                    <a:cubicBezTo>
                      <a:pt x="331470" y="307975"/>
                      <a:pt x="327406" y="314198"/>
                      <a:pt x="320802" y="320802"/>
                    </a:cubicBezTo>
                    <a:cubicBezTo>
                      <a:pt x="314198" y="327406"/>
                      <a:pt x="307975" y="331470"/>
                      <a:pt x="299212" y="334899"/>
                    </a:cubicBezTo>
                    <a:cubicBezTo>
                      <a:pt x="292608" y="337439"/>
                      <a:pt x="282575" y="340487"/>
                      <a:pt x="264287" y="341376"/>
                    </a:cubicBezTo>
                    <a:cubicBezTo>
                      <a:pt x="244475" y="342265"/>
                      <a:pt x="238506" y="342519"/>
                      <a:pt x="188214" y="342519"/>
                    </a:cubicBezTo>
                    <a:cubicBezTo>
                      <a:pt x="137922" y="342519"/>
                      <a:pt x="132080" y="342392"/>
                      <a:pt x="112141" y="341376"/>
                    </a:cubicBezTo>
                    <a:cubicBezTo>
                      <a:pt x="93853" y="340487"/>
                      <a:pt x="83820" y="337439"/>
                      <a:pt x="77216" y="334899"/>
                    </a:cubicBezTo>
                    <a:cubicBezTo>
                      <a:pt x="68453" y="331470"/>
                      <a:pt x="62230" y="327406"/>
                      <a:pt x="55626" y="320802"/>
                    </a:cubicBezTo>
                    <a:cubicBezTo>
                      <a:pt x="49022" y="314198"/>
                      <a:pt x="44958" y="307975"/>
                      <a:pt x="41529" y="299212"/>
                    </a:cubicBezTo>
                    <a:cubicBezTo>
                      <a:pt x="38989" y="292608"/>
                      <a:pt x="35941" y="282575"/>
                      <a:pt x="35052" y="264287"/>
                    </a:cubicBezTo>
                    <a:cubicBezTo>
                      <a:pt x="34163" y="244475"/>
                      <a:pt x="33909" y="238506"/>
                      <a:pt x="33909" y="188214"/>
                    </a:cubicBezTo>
                    <a:cubicBezTo>
                      <a:pt x="33909" y="137922"/>
                      <a:pt x="34036" y="132080"/>
                      <a:pt x="35052" y="112141"/>
                    </a:cubicBezTo>
                    <a:cubicBezTo>
                      <a:pt x="35941" y="93853"/>
                      <a:pt x="38989" y="83820"/>
                      <a:pt x="41529" y="77216"/>
                    </a:cubicBezTo>
                    <a:cubicBezTo>
                      <a:pt x="44958" y="68453"/>
                      <a:pt x="49022" y="62230"/>
                      <a:pt x="55626" y="55626"/>
                    </a:cubicBezTo>
                    <a:cubicBezTo>
                      <a:pt x="62230" y="49022"/>
                      <a:pt x="68453" y="44958"/>
                      <a:pt x="77216" y="41529"/>
                    </a:cubicBezTo>
                    <a:cubicBezTo>
                      <a:pt x="83820" y="38989"/>
                      <a:pt x="93853" y="35941"/>
                      <a:pt x="112141" y="35052"/>
                    </a:cubicBezTo>
                    <a:cubicBezTo>
                      <a:pt x="131953" y="34163"/>
                      <a:pt x="137922" y="33909"/>
                      <a:pt x="188214" y="33909"/>
                    </a:cubicBezTo>
                    <a:close/>
                    <a:moveTo>
                      <a:pt x="188214" y="0"/>
                    </a:moveTo>
                    <a:cubicBezTo>
                      <a:pt x="137160" y="0"/>
                      <a:pt x="130683" y="254"/>
                      <a:pt x="110617" y="1143"/>
                    </a:cubicBezTo>
                    <a:cubicBezTo>
                      <a:pt x="90551" y="2032"/>
                      <a:pt x="76962" y="5207"/>
                      <a:pt x="64897" y="9906"/>
                    </a:cubicBezTo>
                    <a:cubicBezTo>
                      <a:pt x="52578" y="14732"/>
                      <a:pt x="42037" y="21082"/>
                      <a:pt x="31623" y="31623"/>
                    </a:cubicBezTo>
                    <a:cubicBezTo>
                      <a:pt x="21209" y="42164"/>
                      <a:pt x="14732" y="52578"/>
                      <a:pt x="9906" y="64897"/>
                    </a:cubicBezTo>
                    <a:cubicBezTo>
                      <a:pt x="5207" y="76835"/>
                      <a:pt x="2032" y="90551"/>
                      <a:pt x="1143" y="110617"/>
                    </a:cubicBezTo>
                    <a:cubicBezTo>
                      <a:pt x="254" y="129159"/>
                      <a:pt x="0" y="136017"/>
                      <a:pt x="0" y="177419"/>
                    </a:cubicBezTo>
                    <a:lnTo>
                      <a:pt x="0" y="199009"/>
                    </a:lnTo>
                    <a:cubicBezTo>
                      <a:pt x="0" y="240411"/>
                      <a:pt x="254" y="247269"/>
                      <a:pt x="1143" y="265811"/>
                    </a:cubicBezTo>
                    <a:cubicBezTo>
                      <a:pt x="2032" y="285877"/>
                      <a:pt x="5207" y="299466"/>
                      <a:pt x="9906" y="311531"/>
                    </a:cubicBezTo>
                    <a:cubicBezTo>
                      <a:pt x="14732" y="323850"/>
                      <a:pt x="21209" y="334391"/>
                      <a:pt x="31623" y="344805"/>
                    </a:cubicBezTo>
                    <a:cubicBezTo>
                      <a:pt x="42037" y="355219"/>
                      <a:pt x="52578" y="361696"/>
                      <a:pt x="64897" y="366522"/>
                    </a:cubicBezTo>
                    <a:cubicBezTo>
                      <a:pt x="76835" y="371221"/>
                      <a:pt x="90551" y="374396"/>
                      <a:pt x="110617" y="375285"/>
                    </a:cubicBezTo>
                    <a:cubicBezTo>
                      <a:pt x="129032" y="376174"/>
                      <a:pt x="135890" y="376428"/>
                      <a:pt x="176022" y="376428"/>
                    </a:cubicBezTo>
                    <a:lnTo>
                      <a:pt x="200406" y="376428"/>
                    </a:lnTo>
                    <a:cubicBezTo>
                      <a:pt x="240538" y="376428"/>
                      <a:pt x="247523" y="376174"/>
                      <a:pt x="265811" y="375285"/>
                    </a:cubicBezTo>
                    <a:cubicBezTo>
                      <a:pt x="285877" y="374396"/>
                      <a:pt x="299466" y="371221"/>
                      <a:pt x="311531" y="366522"/>
                    </a:cubicBezTo>
                    <a:cubicBezTo>
                      <a:pt x="323850" y="361696"/>
                      <a:pt x="334391" y="355219"/>
                      <a:pt x="344805" y="344805"/>
                    </a:cubicBezTo>
                    <a:cubicBezTo>
                      <a:pt x="355219" y="334391"/>
                      <a:pt x="361696" y="323850"/>
                      <a:pt x="366522" y="311531"/>
                    </a:cubicBezTo>
                    <a:cubicBezTo>
                      <a:pt x="371221" y="299593"/>
                      <a:pt x="374396" y="285877"/>
                      <a:pt x="375285" y="265811"/>
                    </a:cubicBezTo>
                    <a:cubicBezTo>
                      <a:pt x="376174" y="245745"/>
                      <a:pt x="376428" y="239395"/>
                      <a:pt x="376428" y="188214"/>
                    </a:cubicBezTo>
                    <a:cubicBezTo>
                      <a:pt x="376428" y="137033"/>
                      <a:pt x="376174" y="130683"/>
                      <a:pt x="375285" y="110617"/>
                    </a:cubicBezTo>
                    <a:cubicBezTo>
                      <a:pt x="374396" y="90551"/>
                      <a:pt x="371221" y="76962"/>
                      <a:pt x="366522" y="64897"/>
                    </a:cubicBezTo>
                    <a:cubicBezTo>
                      <a:pt x="361696" y="52578"/>
                      <a:pt x="355219" y="42037"/>
                      <a:pt x="344805" y="31623"/>
                    </a:cubicBezTo>
                    <a:cubicBezTo>
                      <a:pt x="334391" y="21209"/>
                      <a:pt x="323850" y="14732"/>
                      <a:pt x="311531" y="9906"/>
                    </a:cubicBezTo>
                    <a:cubicBezTo>
                      <a:pt x="299593" y="5207"/>
                      <a:pt x="285877" y="2032"/>
                      <a:pt x="265811" y="1143"/>
                    </a:cubicBezTo>
                    <a:cubicBezTo>
                      <a:pt x="245745" y="254"/>
                      <a:pt x="239268" y="0"/>
                      <a:pt x="188214" y="0"/>
                    </a:cubicBezTo>
                    <a:close/>
                  </a:path>
                </a:pathLst>
              </a:custGeom>
              <a:solidFill>
                <a:srgbClr val="FFFFFF"/>
              </a:solidFill>
            </p:spPr>
            <p:txBody>
              <a:bodyPr/>
              <a:lstStyle/>
              <a:p>
                <a:endParaRPr lang="en-BE"/>
              </a:p>
            </p:txBody>
          </p:sp>
          <p:sp>
            <p:nvSpPr>
              <p:cNvPr id="12" name="Freeform 12"/>
              <p:cNvSpPr/>
              <p:nvPr/>
            </p:nvSpPr>
            <p:spPr>
              <a:xfrm>
                <a:off x="155067" y="154940"/>
                <a:ext cx="193294" cy="193294"/>
              </a:xfrm>
              <a:custGeom>
                <a:avLst/>
                <a:gdLst/>
                <a:ahLst/>
                <a:cxnLst/>
                <a:rect l="l" t="t" r="r" b="b"/>
                <a:pathLst>
                  <a:path w="193294" h="193294">
                    <a:moveTo>
                      <a:pt x="96647" y="159385"/>
                    </a:moveTo>
                    <a:cubicBezTo>
                      <a:pt x="61976" y="159385"/>
                      <a:pt x="33909" y="131318"/>
                      <a:pt x="33909" y="96647"/>
                    </a:cubicBezTo>
                    <a:cubicBezTo>
                      <a:pt x="33909" y="61976"/>
                      <a:pt x="61976" y="33909"/>
                      <a:pt x="96647" y="33909"/>
                    </a:cubicBezTo>
                    <a:cubicBezTo>
                      <a:pt x="131318" y="33909"/>
                      <a:pt x="159385" y="61976"/>
                      <a:pt x="159385" y="96647"/>
                    </a:cubicBezTo>
                    <a:cubicBezTo>
                      <a:pt x="159385" y="131318"/>
                      <a:pt x="131318" y="159385"/>
                      <a:pt x="96647" y="159385"/>
                    </a:cubicBezTo>
                    <a:moveTo>
                      <a:pt x="96647" y="0"/>
                    </a:moveTo>
                    <a:cubicBezTo>
                      <a:pt x="43307" y="0"/>
                      <a:pt x="0" y="43307"/>
                      <a:pt x="0" y="96647"/>
                    </a:cubicBezTo>
                    <a:cubicBezTo>
                      <a:pt x="0" y="149987"/>
                      <a:pt x="43307" y="193294"/>
                      <a:pt x="96647" y="193294"/>
                    </a:cubicBezTo>
                    <a:cubicBezTo>
                      <a:pt x="149987" y="193294"/>
                      <a:pt x="193294" y="149987"/>
                      <a:pt x="193294" y="96647"/>
                    </a:cubicBezTo>
                    <a:cubicBezTo>
                      <a:pt x="193294" y="43307"/>
                      <a:pt x="149987" y="0"/>
                      <a:pt x="96647" y="0"/>
                    </a:cubicBezTo>
                  </a:path>
                </a:pathLst>
              </a:custGeom>
              <a:solidFill>
                <a:srgbClr val="FFFFFF"/>
              </a:solidFill>
            </p:spPr>
            <p:txBody>
              <a:bodyPr/>
              <a:lstStyle/>
              <a:p>
                <a:endParaRPr lang="en-BE"/>
              </a:p>
            </p:txBody>
          </p:sp>
          <p:sp>
            <p:nvSpPr>
              <p:cNvPr id="13" name="Freeform 13"/>
              <p:cNvSpPr/>
              <p:nvPr/>
            </p:nvSpPr>
            <p:spPr>
              <a:xfrm>
                <a:off x="329438" y="128651"/>
                <a:ext cx="45212" cy="45212"/>
              </a:xfrm>
              <a:custGeom>
                <a:avLst/>
                <a:gdLst/>
                <a:ahLst/>
                <a:cxnLst/>
                <a:rect l="l" t="t" r="r" b="b"/>
                <a:pathLst>
                  <a:path w="45212" h="45212">
                    <a:moveTo>
                      <a:pt x="45212" y="22606"/>
                    </a:moveTo>
                    <a:cubicBezTo>
                      <a:pt x="45212" y="35052"/>
                      <a:pt x="35052" y="45212"/>
                      <a:pt x="22606" y="45212"/>
                    </a:cubicBezTo>
                    <a:cubicBezTo>
                      <a:pt x="10160" y="45212"/>
                      <a:pt x="0" y="35052"/>
                      <a:pt x="0" y="22606"/>
                    </a:cubicBezTo>
                    <a:cubicBezTo>
                      <a:pt x="0" y="10160"/>
                      <a:pt x="10160" y="0"/>
                      <a:pt x="22606" y="0"/>
                    </a:cubicBezTo>
                    <a:cubicBezTo>
                      <a:pt x="35052" y="0"/>
                      <a:pt x="45212" y="10160"/>
                      <a:pt x="45212" y="22606"/>
                    </a:cubicBezTo>
                  </a:path>
                </a:pathLst>
              </a:custGeom>
              <a:solidFill>
                <a:srgbClr val="FFFFFF"/>
              </a:solidFill>
            </p:spPr>
            <p:txBody>
              <a:bodyPr/>
              <a:lstStyle/>
              <a:p>
                <a:endParaRPr lang="en-BE"/>
              </a:p>
            </p:txBody>
          </p:sp>
        </p:grpSp>
        <p:grpSp>
          <p:nvGrpSpPr>
            <p:cNvPr id="14" name="Group 14"/>
            <p:cNvGrpSpPr>
              <a:grpSpLocks noChangeAspect="1"/>
            </p:cNvGrpSpPr>
            <p:nvPr/>
          </p:nvGrpSpPr>
          <p:grpSpPr>
            <a:xfrm>
              <a:off x="11072549" y="3192087"/>
              <a:ext cx="1016402" cy="899318"/>
              <a:chOff x="0" y="0"/>
              <a:chExt cx="568973" cy="503428"/>
            </a:xfrm>
          </p:grpSpPr>
          <p:sp>
            <p:nvSpPr>
              <p:cNvPr id="15" name="Freeform 15"/>
              <p:cNvSpPr/>
              <p:nvPr/>
            </p:nvSpPr>
            <p:spPr>
              <a:xfrm>
                <a:off x="472059" y="352806"/>
                <a:ext cx="19812" cy="26162"/>
              </a:xfrm>
              <a:custGeom>
                <a:avLst/>
                <a:gdLst/>
                <a:ahLst/>
                <a:cxnLst/>
                <a:rect l="l" t="t" r="r" b="b"/>
                <a:pathLst>
                  <a:path w="19812" h="26162">
                    <a:moveTo>
                      <a:pt x="8128" y="11811"/>
                    </a:moveTo>
                    <a:lnTo>
                      <a:pt x="3810" y="11811"/>
                    </a:lnTo>
                    <a:lnTo>
                      <a:pt x="3810" y="2921"/>
                    </a:lnTo>
                    <a:lnTo>
                      <a:pt x="9398" y="2921"/>
                    </a:lnTo>
                    <a:cubicBezTo>
                      <a:pt x="12319" y="2921"/>
                      <a:pt x="15494" y="3429"/>
                      <a:pt x="15494" y="7112"/>
                    </a:cubicBezTo>
                    <a:cubicBezTo>
                      <a:pt x="15494" y="11430"/>
                      <a:pt x="12192" y="11811"/>
                      <a:pt x="8128" y="11811"/>
                    </a:cubicBezTo>
                    <a:moveTo>
                      <a:pt x="12446" y="14478"/>
                    </a:moveTo>
                    <a:cubicBezTo>
                      <a:pt x="16891" y="13970"/>
                      <a:pt x="19177" y="11557"/>
                      <a:pt x="19177" y="7366"/>
                    </a:cubicBezTo>
                    <a:cubicBezTo>
                      <a:pt x="19177" y="2413"/>
                      <a:pt x="16129" y="0"/>
                      <a:pt x="9906" y="0"/>
                    </a:cubicBezTo>
                    <a:lnTo>
                      <a:pt x="0" y="0"/>
                    </a:lnTo>
                    <a:lnTo>
                      <a:pt x="0" y="26162"/>
                    </a:lnTo>
                    <a:lnTo>
                      <a:pt x="3810" y="26162"/>
                    </a:lnTo>
                    <a:lnTo>
                      <a:pt x="3810" y="14732"/>
                    </a:lnTo>
                    <a:lnTo>
                      <a:pt x="8382" y="14732"/>
                    </a:lnTo>
                    <a:lnTo>
                      <a:pt x="8509" y="14859"/>
                    </a:lnTo>
                    <a:lnTo>
                      <a:pt x="15748" y="26162"/>
                    </a:lnTo>
                    <a:lnTo>
                      <a:pt x="19812" y="26162"/>
                    </a:lnTo>
                    <a:lnTo>
                      <a:pt x="12065" y="14478"/>
                    </a:lnTo>
                    <a:close/>
                  </a:path>
                </a:pathLst>
              </a:custGeom>
              <a:solidFill>
                <a:srgbClr val="FFFFFF"/>
              </a:solidFill>
            </p:spPr>
            <p:txBody>
              <a:bodyPr/>
              <a:lstStyle/>
              <a:p>
                <a:endParaRPr lang="en-BE"/>
              </a:p>
            </p:txBody>
          </p:sp>
          <p:sp>
            <p:nvSpPr>
              <p:cNvPr id="16" name="Freeform 16"/>
              <p:cNvSpPr/>
              <p:nvPr/>
            </p:nvSpPr>
            <p:spPr>
              <a:xfrm>
                <a:off x="455930" y="340995"/>
                <a:ext cx="49530" cy="49657"/>
              </a:xfrm>
              <a:custGeom>
                <a:avLst/>
                <a:gdLst/>
                <a:ahLst/>
                <a:cxnLst/>
                <a:rect l="l" t="t" r="r" b="b"/>
                <a:pathLst>
                  <a:path w="49530" h="49657">
                    <a:moveTo>
                      <a:pt x="24765" y="3429"/>
                    </a:moveTo>
                    <a:cubicBezTo>
                      <a:pt x="36576" y="3429"/>
                      <a:pt x="45974" y="12827"/>
                      <a:pt x="45974" y="25019"/>
                    </a:cubicBezTo>
                    <a:cubicBezTo>
                      <a:pt x="45974" y="37211"/>
                      <a:pt x="36703" y="46609"/>
                      <a:pt x="24765" y="46609"/>
                    </a:cubicBezTo>
                    <a:cubicBezTo>
                      <a:pt x="12827" y="46609"/>
                      <a:pt x="3556" y="37211"/>
                      <a:pt x="3556" y="25019"/>
                    </a:cubicBezTo>
                    <a:cubicBezTo>
                      <a:pt x="3556" y="12827"/>
                      <a:pt x="12827" y="3429"/>
                      <a:pt x="24765" y="3429"/>
                    </a:cubicBezTo>
                    <a:close/>
                    <a:moveTo>
                      <a:pt x="24765" y="127"/>
                    </a:moveTo>
                    <a:cubicBezTo>
                      <a:pt x="10795" y="127"/>
                      <a:pt x="0" y="11049"/>
                      <a:pt x="0" y="24892"/>
                    </a:cubicBezTo>
                    <a:cubicBezTo>
                      <a:pt x="0" y="38735"/>
                      <a:pt x="10922" y="49657"/>
                      <a:pt x="24765" y="49657"/>
                    </a:cubicBezTo>
                    <a:cubicBezTo>
                      <a:pt x="38481" y="49657"/>
                      <a:pt x="49276" y="38989"/>
                      <a:pt x="49530" y="25273"/>
                    </a:cubicBezTo>
                    <a:lnTo>
                      <a:pt x="49530" y="24384"/>
                    </a:lnTo>
                    <a:lnTo>
                      <a:pt x="49530" y="24384"/>
                    </a:lnTo>
                    <a:cubicBezTo>
                      <a:pt x="49276" y="10668"/>
                      <a:pt x="38481" y="0"/>
                      <a:pt x="24765" y="0"/>
                    </a:cubicBezTo>
                    <a:close/>
                  </a:path>
                </a:pathLst>
              </a:custGeom>
              <a:solidFill>
                <a:srgbClr val="FFFFFF"/>
              </a:solidFill>
            </p:spPr>
            <p:txBody>
              <a:bodyPr/>
              <a:lstStyle/>
              <a:p>
                <a:endParaRPr lang="en-BE"/>
              </a:p>
            </p:txBody>
          </p:sp>
          <p:sp>
            <p:nvSpPr>
              <p:cNvPr id="17" name="Freeform 17"/>
              <p:cNvSpPr/>
              <p:nvPr/>
            </p:nvSpPr>
            <p:spPr>
              <a:xfrm>
                <a:off x="63500" y="63500"/>
                <a:ext cx="376555" cy="376428"/>
              </a:xfrm>
              <a:custGeom>
                <a:avLst/>
                <a:gdLst/>
                <a:ahLst/>
                <a:cxnLst/>
                <a:rect l="l" t="t" r="r" b="b"/>
                <a:pathLst>
                  <a:path w="376555" h="376428">
                    <a:moveTo>
                      <a:pt x="83693" y="51816"/>
                    </a:moveTo>
                    <a:cubicBezTo>
                      <a:pt x="101600" y="51816"/>
                      <a:pt x="116078" y="66294"/>
                      <a:pt x="116078" y="84201"/>
                    </a:cubicBezTo>
                    <a:cubicBezTo>
                      <a:pt x="116078" y="102108"/>
                      <a:pt x="101600" y="116586"/>
                      <a:pt x="83693" y="116586"/>
                    </a:cubicBezTo>
                    <a:cubicBezTo>
                      <a:pt x="65786" y="116586"/>
                      <a:pt x="51308" y="102108"/>
                      <a:pt x="51308" y="84201"/>
                    </a:cubicBezTo>
                    <a:cubicBezTo>
                      <a:pt x="51308" y="66294"/>
                      <a:pt x="65786" y="51816"/>
                      <a:pt x="83693" y="51816"/>
                    </a:cubicBezTo>
                    <a:close/>
                    <a:moveTo>
                      <a:pt x="111633" y="141097"/>
                    </a:moveTo>
                    <a:lnTo>
                      <a:pt x="111633" y="320802"/>
                    </a:lnTo>
                    <a:lnTo>
                      <a:pt x="55753" y="320802"/>
                    </a:lnTo>
                    <a:lnTo>
                      <a:pt x="55753" y="141097"/>
                    </a:lnTo>
                    <a:close/>
                    <a:moveTo>
                      <a:pt x="253746" y="136652"/>
                    </a:moveTo>
                    <a:cubicBezTo>
                      <a:pt x="310261" y="136652"/>
                      <a:pt x="320675" y="173863"/>
                      <a:pt x="320675" y="222250"/>
                    </a:cubicBezTo>
                    <a:lnTo>
                      <a:pt x="320675" y="320802"/>
                    </a:lnTo>
                    <a:lnTo>
                      <a:pt x="264795" y="320802"/>
                    </a:lnTo>
                    <a:lnTo>
                      <a:pt x="264795" y="233426"/>
                    </a:lnTo>
                    <a:cubicBezTo>
                      <a:pt x="264795" y="212598"/>
                      <a:pt x="264414" y="185801"/>
                      <a:pt x="235839" y="185801"/>
                    </a:cubicBezTo>
                    <a:cubicBezTo>
                      <a:pt x="206756" y="185801"/>
                      <a:pt x="202311" y="208534"/>
                      <a:pt x="202311" y="231902"/>
                    </a:cubicBezTo>
                    <a:lnTo>
                      <a:pt x="202311" y="320802"/>
                    </a:lnTo>
                    <a:lnTo>
                      <a:pt x="146685" y="320802"/>
                    </a:lnTo>
                    <a:lnTo>
                      <a:pt x="146685" y="141097"/>
                    </a:lnTo>
                    <a:lnTo>
                      <a:pt x="200152" y="141097"/>
                    </a:lnTo>
                    <a:lnTo>
                      <a:pt x="200152" y="165608"/>
                    </a:lnTo>
                    <a:lnTo>
                      <a:pt x="200914" y="165608"/>
                    </a:lnTo>
                    <a:cubicBezTo>
                      <a:pt x="208407" y="151511"/>
                      <a:pt x="226568" y="136525"/>
                      <a:pt x="253746" y="136525"/>
                    </a:cubicBezTo>
                    <a:close/>
                    <a:moveTo>
                      <a:pt x="27813" y="0"/>
                    </a:moveTo>
                    <a:cubicBezTo>
                      <a:pt x="12446" y="0"/>
                      <a:pt x="0" y="12192"/>
                      <a:pt x="0" y="27178"/>
                    </a:cubicBezTo>
                    <a:lnTo>
                      <a:pt x="0" y="349250"/>
                    </a:lnTo>
                    <a:cubicBezTo>
                      <a:pt x="0" y="363982"/>
                      <a:pt x="11938" y="375920"/>
                      <a:pt x="26924" y="376428"/>
                    </a:cubicBezTo>
                    <a:lnTo>
                      <a:pt x="349504" y="376428"/>
                    </a:lnTo>
                    <a:cubicBezTo>
                      <a:pt x="364490" y="375920"/>
                      <a:pt x="376555" y="363982"/>
                      <a:pt x="376555" y="349250"/>
                    </a:cubicBezTo>
                    <a:lnTo>
                      <a:pt x="376555" y="27178"/>
                    </a:lnTo>
                    <a:cubicBezTo>
                      <a:pt x="376555" y="12192"/>
                      <a:pt x="364109" y="0"/>
                      <a:pt x="348742" y="0"/>
                    </a:cubicBezTo>
                    <a:close/>
                  </a:path>
                </a:pathLst>
              </a:custGeom>
              <a:solidFill>
                <a:srgbClr val="FFFFFF"/>
              </a:solidFill>
            </p:spPr>
            <p:txBody>
              <a:bodyPr/>
              <a:lstStyle/>
              <a:p>
                <a:endParaRPr lang="en-BE"/>
              </a:p>
            </p:txBody>
          </p:sp>
        </p:grpSp>
        <p:grpSp>
          <p:nvGrpSpPr>
            <p:cNvPr id="18" name="Group 18"/>
            <p:cNvGrpSpPr>
              <a:grpSpLocks noChangeAspect="1"/>
            </p:cNvGrpSpPr>
            <p:nvPr/>
          </p:nvGrpSpPr>
          <p:grpSpPr>
            <a:xfrm>
              <a:off x="6792153" y="3127165"/>
              <a:ext cx="1028959" cy="1028959"/>
              <a:chOff x="0" y="0"/>
              <a:chExt cx="575996" cy="575996"/>
            </a:xfrm>
          </p:grpSpPr>
          <p:sp>
            <p:nvSpPr>
              <p:cNvPr id="19" name="Freeform 19"/>
              <p:cNvSpPr/>
              <p:nvPr/>
            </p:nvSpPr>
            <p:spPr>
              <a:xfrm>
                <a:off x="0" y="0"/>
                <a:ext cx="575945" cy="575945"/>
              </a:xfrm>
              <a:custGeom>
                <a:avLst/>
                <a:gdLst/>
                <a:ahLst/>
                <a:cxnLst/>
                <a:rect l="l" t="t" r="r" b="b"/>
                <a:pathLst>
                  <a:path w="575945" h="575945">
                    <a:moveTo>
                      <a:pt x="0" y="575945"/>
                    </a:moveTo>
                    <a:lnTo>
                      <a:pt x="575945" y="575945"/>
                    </a:lnTo>
                    <a:lnTo>
                      <a:pt x="575945" y="0"/>
                    </a:lnTo>
                    <a:lnTo>
                      <a:pt x="0" y="0"/>
                    </a:lnTo>
                    <a:close/>
                  </a:path>
                </a:pathLst>
              </a:custGeom>
              <a:solidFill>
                <a:srgbClr val="0095D0"/>
              </a:solidFill>
            </p:spPr>
            <p:txBody>
              <a:bodyPr/>
              <a:lstStyle/>
              <a:p>
                <a:endParaRPr lang="en-BE"/>
              </a:p>
            </p:txBody>
          </p:sp>
        </p:grpSp>
        <p:sp>
          <p:nvSpPr>
            <p:cNvPr id="20" name="Freeform 20"/>
            <p:cNvSpPr/>
            <p:nvPr/>
          </p:nvSpPr>
          <p:spPr>
            <a:xfrm>
              <a:off x="6785994" y="3115064"/>
              <a:ext cx="1056700" cy="1049972"/>
            </a:xfrm>
            <a:custGeom>
              <a:avLst/>
              <a:gdLst/>
              <a:ahLst/>
              <a:cxnLst/>
              <a:rect l="l" t="t" r="r" b="b"/>
              <a:pathLst>
                <a:path w="1056700" h="1049972">
                  <a:moveTo>
                    <a:pt x="0" y="0"/>
                  </a:moveTo>
                  <a:lnTo>
                    <a:pt x="1056700" y="0"/>
                  </a:lnTo>
                  <a:lnTo>
                    <a:pt x="1056700" y="1049972"/>
                  </a:lnTo>
                  <a:lnTo>
                    <a:pt x="0" y="1049972"/>
                  </a:lnTo>
                  <a:lnTo>
                    <a:pt x="0" y="0"/>
                  </a:lnTo>
                  <a:close/>
                </a:path>
              </a:pathLst>
            </a:custGeom>
            <a:blipFill>
              <a:blip r:embed="rId5"/>
              <a:stretch>
                <a:fillRect l="-26675" r="-33239" b="-323"/>
              </a:stretch>
            </a:blipFill>
          </p:spPr>
          <p:txBody>
            <a:bodyPr/>
            <a:lstStyle/>
            <a:p>
              <a:endParaRPr lang="en-BE"/>
            </a:p>
          </p:txBody>
        </p:sp>
      </p:grpSp>
      <p:grpSp>
        <p:nvGrpSpPr>
          <p:cNvPr id="21" name="Group 21"/>
          <p:cNvGrpSpPr/>
          <p:nvPr/>
        </p:nvGrpSpPr>
        <p:grpSpPr>
          <a:xfrm>
            <a:off x="7923135" y="8439587"/>
            <a:ext cx="10112587" cy="1637425"/>
            <a:chOff x="0" y="0"/>
            <a:chExt cx="13483450" cy="2183233"/>
          </a:xfrm>
        </p:grpSpPr>
        <p:sp>
          <p:nvSpPr>
            <p:cNvPr id="22" name="Freeform 22"/>
            <p:cNvSpPr/>
            <p:nvPr/>
          </p:nvSpPr>
          <p:spPr>
            <a:xfrm>
              <a:off x="11328632" y="0"/>
              <a:ext cx="2154818" cy="2183233"/>
            </a:xfrm>
            <a:custGeom>
              <a:avLst/>
              <a:gdLst/>
              <a:ahLst/>
              <a:cxnLst/>
              <a:rect l="l" t="t" r="r" b="b"/>
              <a:pathLst>
                <a:path w="2154818" h="2183233">
                  <a:moveTo>
                    <a:pt x="0" y="0"/>
                  </a:moveTo>
                  <a:lnTo>
                    <a:pt x="2154818" y="0"/>
                  </a:lnTo>
                  <a:lnTo>
                    <a:pt x="2154818" y="2183233"/>
                  </a:lnTo>
                  <a:lnTo>
                    <a:pt x="0" y="2183233"/>
                  </a:lnTo>
                  <a:lnTo>
                    <a:pt x="0" y="0"/>
                  </a:lnTo>
                  <a:close/>
                </a:path>
              </a:pathLst>
            </a:custGeom>
            <a:blipFill>
              <a:blip r:embed="rId6"/>
              <a:stretch>
                <a:fillRect/>
              </a:stretch>
            </a:blipFill>
          </p:spPr>
          <p:txBody>
            <a:bodyPr/>
            <a:lstStyle/>
            <a:p>
              <a:endParaRPr lang="en-BE"/>
            </a:p>
          </p:txBody>
        </p:sp>
        <p:sp>
          <p:nvSpPr>
            <p:cNvPr id="23" name="TextBox 23"/>
            <p:cNvSpPr txBox="1"/>
            <p:nvPr/>
          </p:nvSpPr>
          <p:spPr>
            <a:xfrm>
              <a:off x="0" y="228372"/>
              <a:ext cx="11159067" cy="1565275"/>
            </a:xfrm>
            <a:prstGeom prst="rect">
              <a:avLst/>
            </a:prstGeom>
          </p:spPr>
          <p:txBody>
            <a:bodyPr lIns="0" tIns="0" rIns="0" bIns="0" rtlCol="0" anchor="t">
              <a:spAutoFit/>
            </a:bodyPr>
            <a:lstStyle/>
            <a:p>
              <a:pPr algn="r">
                <a:lnSpc>
                  <a:spcPts val="2368"/>
                </a:lnSpc>
              </a:pPr>
              <a:r>
                <a:rPr lang="en-US" sz="1973" spc="-39">
                  <a:solidFill>
                    <a:srgbClr val="000000"/>
                  </a:solidFill>
                  <a:latin typeface="IBM Plex Sans Medium"/>
                </a:rPr>
                <a:t>Co-funded by the European Commission under the ESF+ programme 2022 - 2025. The information contained in this document does not necessarily </a:t>
              </a:r>
            </a:p>
            <a:p>
              <a:pPr algn="r">
                <a:lnSpc>
                  <a:spcPts val="2368"/>
                </a:lnSpc>
              </a:pPr>
              <a:r>
                <a:rPr lang="en-US" sz="1973" spc="-39">
                  <a:solidFill>
                    <a:srgbClr val="000000"/>
                  </a:solidFill>
                  <a:latin typeface="IBM Plex Sans Medium"/>
                </a:rPr>
                <a:t>reflect the position or opinion of the European Commission. Copyright 2024.</a:t>
              </a:r>
            </a:p>
            <a:p>
              <a:pPr algn="r">
                <a:lnSpc>
                  <a:spcPts val="2368"/>
                </a:lnSpc>
              </a:pPr>
              <a:r>
                <a:rPr lang="en-US" sz="1973" spc="-39">
                  <a:solidFill>
                    <a:srgbClr val="000000"/>
                  </a:solidFill>
                  <a:latin typeface="IBM Plex Sans Medium"/>
                </a:rPr>
                <a:t>Eurodiaconia All rights reserved.</a:t>
              </a:r>
            </a:p>
          </p:txBody>
        </p:sp>
      </p:grpSp>
      <p:grpSp>
        <p:nvGrpSpPr>
          <p:cNvPr id="66" name="Group 65">
            <a:extLst>
              <a:ext uri="{FF2B5EF4-FFF2-40B4-BE49-F238E27FC236}">
                <a16:creationId xmlns:a16="http://schemas.microsoft.com/office/drawing/2014/main" id="{599972B3-7F9E-DD9E-9BCC-D49E17519AED}"/>
              </a:ext>
            </a:extLst>
          </p:cNvPr>
          <p:cNvGrpSpPr/>
          <p:nvPr/>
        </p:nvGrpSpPr>
        <p:grpSpPr>
          <a:xfrm>
            <a:off x="512020" y="3048817"/>
            <a:ext cx="7166632" cy="3253020"/>
            <a:chOff x="6196101" y="4668652"/>
            <a:chExt cx="7166632" cy="3253020"/>
          </a:xfrm>
        </p:grpSpPr>
        <p:grpSp>
          <p:nvGrpSpPr>
            <p:cNvPr id="24" name="Group 24"/>
            <p:cNvGrpSpPr/>
            <p:nvPr/>
          </p:nvGrpSpPr>
          <p:grpSpPr>
            <a:xfrm>
              <a:off x="7306587" y="4830097"/>
              <a:ext cx="6056146" cy="3091575"/>
              <a:chOff x="0" y="0"/>
              <a:chExt cx="8074862" cy="4122100"/>
            </a:xfrm>
          </p:grpSpPr>
          <p:sp>
            <p:nvSpPr>
              <p:cNvPr id="25" name="Freeform 25"/>
              <p:cNvSpPr/>
              <p:nvPr/>
            </p:nvSpPr>
            <p:spPr>
              <a:xfrm>
                <a:off x="0" y="0"/>
                <a:ext cx="606435" cy="606435"/>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6" name="Freeform 26"/>
              <p:cNvSpPr/>
              <p:nvPr/>
            </p:nvSpPr>
            <p:spPr>
              <a:xfrm>
                <a:off x="0" y="1157028"/>
                <a:ext cx="606435" cy="606435"/>
              </a:xfrm>
              <a:custGeom>
                <a:avLst/>
                <a:gdLst/>
                <a:ahLst/>
                <a:cxnLst/>
                <a:rect l="l" t="t" r="r" b="b"/>
                <a:pathLst>
                  <a:path w="606435" h="606435">
                    <a:moveTo>
                      <a:pt x="0" y="0"/>
                    </a:moveTo>
                    <a:lnTo>
                      <a:pt x="606435" y="0"/>
                    </a:lnTo>
                    <a:lnTo>
                      <a:pt x="606435" y="606434"/>
                    </a:lnTo>
                    <a:lnTo>
                      <a:pt x="0" y="6064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27" name="Freeform 27"/>
              <p:cNvSpPr/>
              <p:nvPr/>
            </p:nvSpPr>
            <p:spPr>
              <a:xfrm>
                <a:off x="0" y="3515665"/>
                <a:ext cx="606435" cy="606435"/>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BE"/>
              </a:p>
            </p:txBody>
          </p:sp>
          <p:sp>
            <p:nvSpPr>
              <p:cNvPr id="28" name="Freeform 28"/>
              <p:cNvSpPr/>
              <p:nvPr/>
            </p:nvSpPr>
            <p:spPr>
              <a:xfrm>
                <a:off x="0" y="2334962"/>
                <a:ext cx="606435" cy="606435"/>
              </a:xfrm>
              <a:custGeom>
                <a:avLst/>
                <a:gdLst/>
                <a:ahLst/>
                <a:cxnLst/>
                <a:rect l="l" t="t" r="r" b="b"/>
                <a:pathLst>
                  <a:path w="606435" h="606435">
                    <a:moveTo>
                      <a:pt x="0" y="0"/>
                    </a:moveTo>
                    <a:lnTo>
                      <a:pt x="606435" y="0"/>
                    </a:lnTo>
                    <a:lnTo>
                      <a:pt x="606435" y="606435"/>
                    </a:lnTo>
                    <a:lnTo>
                      <a:pt x="0" y="6064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BE"/>
              </a:p>
            </p:txBody>
          </p:sp>
          <p:sp>
            <p:nvSpPr>
              <p:cNvPr id="29" name="TextBox 29"/>
              <p:cNvSpPr txBox="1"/>
              <p:nvPr/>
            </p:nvSpPr>
            <p:spPr>
              <a:xfrm>
                <a:off x="845452" y="6988"/>
                <a:ext cx="5079128" cy="574675"/>
              </a:xfrm>
              <a:prstGeom prst="rect">
                <a:avLst/>
              </a:prstGeom>
            </p:spPr>
            <p:txBody>
              <a:bodyPr lIns="0" tIns="0" rIns="0" bIns="0" rtlCol="0" anchor="t">
                <a:spAutoFit/>
              </a:bodyPr>
              <a:lstStyle/>
              <a:p>
                <a:pPr algn="just">
                  <a:lnSpc>
                    <a:spcPts val="3242"/>
                  </a:lnSpc>
                </a:pPr>
                <a:r>
                  <a:rPr lang="en-US" sz="2701" spc="-54">
                    <a:solidFill>
                      <a:srgbClr val="000000"/>
                    </a:solidFill>
                    <a:latin typeface="Poppins Medium"/>
                  </a:rPr>
                  <a:t>www.eurodiaconia.org</a:t>
                </a:r>
              </a:p>
            </p:txBody>
          </p:sp>
          <p:sp>
            <p:nvSpPr>
              <p:cNvPr id="30" name="TextBox 30"/>
              <p:cNvSpPr txBox="1"/>
              <p:nvPr/>
            </p:nvSpPr>
            <p:spPr>
              <a:xfrm>
                <a:off x="845452" y="1164015"/>
                <a:ext cx="4370819" cy="574675"/>
              </a:xfrm>
              <a:prstGeom prst="rect">
                <a:avLst/>
              </a:prstGeom>
            </p:spPr>
            <p:txBody>
              <a:bodyPr lIns="0" tIns="0" rIns="0" bIns="0" rtlCol="0" anchor="t">
                <a:spAutoFit/>
              </a:bodyPr>
              <a:lstStyle/>
              <a:p>
                <a:pPr>
                  <a:lnSpc>
                    <a:spcPts val="3242"/>
                  </a:lnSpc>
                </a:pPr>
                <a:r>
                  <a:rPr lang="en-US" sz="2701" spc="-54">
                    <a:solidFill>
                      <a:srgbClr val="000000"/>
                    </a:solidFill>
                    <a:latin typeface="Poppins Medium"/>
                  </a:rPr>
                  <a:t>+32 (0)2 234 38 60</a:t>
                </a:r>
              </a:p>
            </p:txBody>
          </p:sp>
          <p:sp>
            <p:nvSpPr>
              <p:cNvPr id="31" name="TextBox 31"/>
              <p:cNvSpPr txBox="1"/>
              <p:nvPr/>
            </p:nvSpPr>
            <p:spPr>
              <a:xfrm>
                <a:off x="1035168" y="2341950"/>
                <a:ext cx="6100404" cy="574675"/>
              </a:xfrm>
              <a:prstGeom prst="rect">
                <a:avLst/>
              </a:prstGeom>
            </p:spPr>
            <p:txBody>
              <a:bodyPr lIns="0" tIns="0" rIns="0" bIns="0" rtlCol="0" anchor="t">
                <a:spAutoFit/>
              </a:bodyPr>
              <a:lstStyle/>
              <a:p>
                <a:pPr algn="just">
                  <a:lnSpc>
                    <a:spcPts val="3242"/>
                  </a:lnSpc>
                </a:pPr>
                <a:r>
                  <a:rPr lang="en-US" sz="2701" spc="-54">
                    <a:solidFill>
                      <a:srgbClr val="000000"/>
                    </a:solidFill>
                    <a:latin typeface="Poppins Medium"/>
                  </a:rPr>
                  <a:t>office@eurodiaconia.org</a:t>
                </a:r>
              </a:p>
            </p:txBody>
          </p:sp>
          <p:sp>
            <p:nvSpPr>
              <p:cNvPr id="32" name="TextBox 32"/>
              <p:cNvSpPr txBox="1"/>
              <p:nvPr/>
            </p:nvSpPr>
            <p:spPr>
              <a:xfrm>
                <a:off x="1035168" y="3522653"/>
                <a:ext cx="7039693" cy="574675"/>
              </a:xfrm>
              <a:prstGeom prst="rect">
                <a:avLst/>
              </a:prstGeom>
            </p:spPr>
            <p:txBody>
              <a:bodyPr lIns="0" tIns="0" rIns="0" bIns="0" rtlCol="0" anchor="t">
                <a:spAutoFit/>
              </a:bodyPr>
              <a:lstStyle/>
              <a:p>
                <a:pPr>
                  <a:lnSpc>
                    <a:spcPts val="3242"/>
                  </a:lnSpc>
                </a:pPr>
                <a:r>
                  <a:rPr lang="en-US" sz="2701" spc="-54">
                    <a:solidFill>
                      <a:srgbClr val="000000"/>
                    </a:solidFill>
                    <a:latin typeface="Poppins Medium"/>
                  </a:rPr>
                  <a:t>Rue Joseph II 166, 1000 Brussels</a:t>
                </a:r>
              </a:p>
            </p:txBody>
          </p:sp>
        </p:grpSp>
        <p:grpSp>
          <p:nvGrpSpPr>
            <p:cNvPr id="63" name="Group 62">
              <a:extLst>
                <a:ext uri="{FF2B5EF4-FFF2-40B4-BE49-F238E27FC236}">
                  <a16:creationId xmlns:a16="http://schemas.microsoft.com/office/drawing/2014/main" id="{1E412DB7-FAE6-1C8B-4C8A-E02F8C75DF40}"/>
                </a:ext>
              </a:extLst>
            </p:cNvPr>
            <p:cNvGrpSpPr/>
            <p:nvPr/>
          </p:nvGrpSpPr>
          <p:grpSpPr>
            <a:xfrm>
              <a:off x="6196101" y="4668652"/>
              <a:ext cx="907670" cy="3253020"/>
              <a:chOff x="437067" y="5419771"/>
              <a:chExt cx="907670" cy="3253020"/>
            </a:xfrm>
          </p:grpSpPr>
          <p:sp>
            <p:nvSpPr>
              <p:cNvPr id="55" name="Freeform 11">
                <a:extLst>
                  <a:ext uri="{FF2B5EF4-FFF2-40B4-BE49-F238E27FC236}">
                    <a16:creationId xmlns:a16="http://schemas.microsoft.com/office/drawing/2014/main" id="{91C48062-5B14-509E-52C5-8F7C4E1A6FB7}"/>
                  </a:ext>
                </a:extLst>
              </p:cNvPr>
              <p:cNvSpPr/>
              <p:nvPr/>
            </p:nvSpPr>
            <p:spPr>
              <a:xfrm rot="16200000">
                <a:off x="597184" y="5264236"/>
                <a:ext cx="592017" cy="903088"/>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p>
                <a:endParaRPr lang="en-BE"/>
              </a:p>
            </p:txBody>
          </p:sp>
          <p:sp>
            <p:nvSpPr>
              <p:cNvPr id="56" name="Freeform 16">
                <a:extLst>
                  <a:ext uri="{FF2B5EF4-FFF2-40B4-BE49-F238E27FC236}">
                    <a16:creationId xmlns:a16="http://schemas.microsoft.com/office/drawing/2014/main" id="{53546328-4A7A-61C1-64E9-02B2236019B9}"/>
                  </a:ext>
                </a:extLst>
              </p:cNvPr>
              <p:cNvSpPr/>
              <p:nvPr/>
            </p:nvSpPr>
            <p:spPr>
              <a:xfrm rot="16200000">
                <a:off x="597184" y="6162931"/>
                <a:ext cx="592017" cy="903088"/>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p>
                <a:endParaRPr lang="en-BE"/>
              </a:p>
            </p:txBody>
          </p:sp>
          <p:sp>
            <p:nvSpPr>
              <p:cNvPr id="61" name="Freeform 11">
                <a:extLst>
                  <a:ext uri="{FF2B5EF4-FFF2-40B4-BE49-F238E27FC236}">
                    <a16:creationId xmlns:a16="http://schemas.microsoft.com/office/drawing/2014/main" id="{0349365E-CFE5-6C67-D15F-8E7D52DE7824}"/>
                  </a:ext>
                </a:extLst>
              </p:cNvPr>
              <p:cNvSpPr/>
              <p:nvPr/>
            </p:nvSpPr>
            <p:spPr>
              <a:xfrm rot="16200000">
                <a:off x="592602" y="7090481"/>
                <a:ext cx="592017" cy="903088"/>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p>
                <a:endParaRPr lang="en-BE"/>
              </a:p>
            </p:txBody>
          </p:sp>
          <p:sp>
            <p:nvSpPr>
              <p:cNvPr id="62" name="Freeform 16">
                <a:extLst>
                  <a:ext uri="{FF2B5EF4-FFF2-40B4-BE49-F238E27FC236}">
                    <a16:creationId xmlns:a16="http://schemas.microsoft.com/office/drawing/2014/main" id="{3DEF5014-10C5-3ECE-6FBC-1EEE60C6187D}"/>
                  </a:ext>
                </a:extLst>
              </p:cNvPr>
              <p:cNvSpPr/>
              <p:nvPr/>
            </p:nvSpPr>
            <p:spPr>
              <a:xfrm rot="16200000">
                <a:off x="592602" y="7925239"/>
                <a:ext cx="592017" cy="903088"/>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p>
                <a:endParaRPr lang="en-BE"/>
              </a:p>
            </p:txBody>
          </p:sp>
        </p:grpSp>
      </p:grpSp>
      <p:sp>
        <p:nvSpPr>
          <p:cNvPr id="65" name="TextBox 12">
            <a:extLst>
              <a:ext uri="{FF2B5EF4-FFF2-40B4-BE49-F238E27FC236}">
                <a16:creationId xmlns:a16="http://schemas.microsoft.com/office/drawing/2014/main" id="{31458043-94E3-6CCB-A4AF-B753168310D4}"/>
              </a:ext>
            </a:extLst>
          </p:cNvPr>
          <p:cNvSpPr txBox="1"/>
          <p:nvPr/>
        </p:nvSpPr>
        <p:spPr>
          <a:xfrm>
            <a:off x="8739322" y="3665088"/>
            <a:ext cx="9296400" cy="1902187"/>
          </a:xfrm>
          <a:prstGeom prst="rect">
            <a:avLst/>
          </a:prstGeom>
        </p:spPr>
        <p:txBody>
          <a:bodyPr wrap="square" lIns="0" tIns="0" rIns="0" bIns="0" rtlCol="0" anchor="t">
            <a:spAutoFit/>
          </a:bodyPr>
          <a:lstStyle/>
          <a:p>
            <a:pPr algn="ctr">
              <a:lnSpc>
                <a:spcPts val="7398"/>
              </a:lnSpc>
            </a:pPr>
            <a:r>
              <a:rPr lang="en-US" sz="6725">
                <a:solidFill>
                  <a:srgbClr val="004480"/>
                </a:solidFill>
                <a:latin typeface="Poppins Semi-Bold"/>
              </a:rPr>
              <a:t>Thank you!</a:t>
            </a:r>
          </a:p>
          <a:p>
            <a:pPr algn="ctr">
              <a:lnSpc>
                <a:spcPts val="7398"/>
              </a:lnSpc>
            </a:pPr>
            <a:r>
              <a:rPr lang="en-US" sz="6725">
                <a:solidFill>
                  <a:srgbClr val="004480"/>
                </a:solidFill>
                <a:latin typeface="Poppins Semi-Bold"/>
              </a:rPr>
              <a:t>Any questions?</a:t>
            </a:r>
          </a:p>
        </p:txBody>
      </p:sp>
      <p:sp>
        <p:nvSpPr>
          <p:cNvPr id="34" name="Rectangle 33">
            <a:extLst>
              <a:ext uri="{FF2B5EF4-FFF2-40B4-BE49-F238E27FC236}">
                <a16:creationId xmlns:a16="http://schemas.microsoft.com/office/drawing/2014/main" id="{7E86846F-787C-7A31-BD02-B4D80D03ED6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F7CC555E-DE08-4411-FA18-17C609B6A782}"/>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blue and white circle&#10;&#10;Description automatically generated">
            <a:extLst>
              <a:ext uri="{FF2B5EF4-FFF2-40B4-BE49-F238E27FC236}">
                <a16:creationId xmlns:a16="http://schemas.microsoft.com/office/drawing/2014/main" id="{E34BADDF-F9D9-FBB6-1C0C-EF2494746173}"/>
              </a:ext>
            </a:extLst>
          </p:cNvPr>
          <p:cNvPicPr>
            <a:picLocks noChangeAspect="1"/>
          </p:cNvPicPr>
          <p:nvPr/>
        </p:nvPicPr>
        <p:blipFill rotWithShape="1">
          <a:blip r:embed="rId2"/>
          <a:srcRect r="10526"/>
          <a:stretch/>
        </p:blipFill>
        <p:spPr>
          <a:xfrm rot="10800000">
            <a:off x="16935339" y="-2821"/>
            <a:ext cx="1349593" cy="10292643"/>
          </a:xfrm>
          <a:prstGeom prst="rect">
            <a:avLst/>
          </a:prstGeom>
        </p:spPr>
      </p:pic>
      <p:sp>
        <p:nvSpPr>
          <p:cNvPr id="3" name="Rectangle 2">
            <a:extLst>
              <a:ext uri="{FF2B5EF4-FFF2-40B4-BE49-F238E27FC236}">
                <a16:creationId xmlns:a16="http://schemas.microsoft.com/office/drawing/2014/main" id="{8C168E88-15A3-D517-2DED-C8ADFADF24F1}"/>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973C167F-280D-C1AD-47CC-7D9823D630DF}"/>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D09A597E-1E8D-9C8A-FDAA-6C39727E7925}"/>
              </a:ext>
            </a:extLst>
          </p:cNvPr>
          <p:cNvSpPr txBox="1"/>
          <p:nvPr/>
        </p:nvSpPr>
        <p:spPr>
          <a:xfrm>
            <a:off x="1112728" y="4076700"/>
            <a:ext cx="15506699" cy="2400657"/>
          </a:xfrm>
          <a:prstGeom prst="rect">
            <a:avLst/>
          </a:prstGeom>
          <a:noFill/>
        </p:spPr>
        <p:txBody>
          <a:bodyPr wrap="square" lIns="91440" tIns="45720" rIns="91440" bIns="45720" rtlCol="0" anchor="t">
            <a:spAutoFit/>
          </a:bodyPr>
          <a:lstStyle/>
          <a:p>
            <a:pPr marL="228600" algn="ctr"/>
            <a:r>
              <a:rPr lang="en-GB" sz="6000" b="1">
                <a:solidFill>
                  <a:srgbClr val="0D5A9D"/>
                </a:solidFill>
                <a:latin typeface="Poppins Semi-Bold"/>
                <a:cs typeface="Poppins Semi-Bold"/>
              </a:rPr>
              <a:t>Inese </a:t>
            </a:r>
            <a:r>
              <a:rPr lang="en-GB" sz="6000" b="1" err="1">
                <a:solidFill>
                  <a:srgbClr val="0D5A9D"/>
                </a:solidFill>
                <a:latin typeface="Poppins Semi-Bold"/>
                <a:cs typeface="Poppins Semi-Bold"/>
              </a:rPr>
              <a:t>Bulava</a:t>
            </a:r>
            <a:endParaRPr lang="en-GB" sz="6000" b="1">
              <a:solidFill>
                <a:srgbClr val="0D5A9D"/>
              </a:solidFill>
              <a:latin typeface="Poppins Semi-Bold"/>
              <a:cs typeface="Poppins Semi-Bold"/>
            </a:endParaRPr>
          </a:p>
          <a:p>
            <a:pPr marL="228600" algn="ctr"/>
            <a:r>
              <a:rPr lang="en-GB" sz="4500">
                <a:latin typeface="Poppins Semi-Bold"/>
                <a:cs typeface="Poppins Semi-Bold"/>
              </a:rPr>
              <a:t>Programme Manager, </a:t>
            </a:r>
            <a:r>
              <a:rPr lang="en-GB" sz="4500" err="1">
                <a:latin typeface="Poppins Semi-Bold"/>
                <a:cs typeface="Poppins Semi-Bold"/>
              </a:rPr>
              <a:t>Diaconia</a:t>
            </a:r>
            <a:r>
              <a:rPr lang="en-GB" sz="4500">
                <a:latin typeface="Poppins Semi-Bold"/>
                <a:cs typeface="Poppins Semi-Bold"/>
              </a:rPr>
              <a:t> Center of Evangelical Lutheran Church of Latvia</a:t>
            </a:r>
            <a:endParaRPr lang="en-BE" sz="4500">
              <a:latin typeface="Poppins Semi-Bold"/>
              <a:cs typeface="Poppins Semi-Bold"/>
            </a:endParaRPr>
          </a:p>
        </p:txBody>
      </p:sp>
      <p:sp>
        <p:nvSpPr>
          <p:cNvPr id="4" name="TextBox 19">
            <a:extLst>
              <a:ext uri="{FF2B5EF4-FFF2-40B4-BE49-F238E27FC236}">
                <a16:creationId xmlns:a16="http://schemas.microsoft.com/office/drawing/2014/main" id="{C7FC3D52-C160-0F4A-6BC9-06607987C260}"/>
              </a:ext>
            </a:extLst>
          </p:cNvPr>
          <p:cNvSpPr txBox="1"/>
          <p:nvPr/>
        </p:nvSpPr>
        <p:spPr>
          <a:xfrm>
            <a:off x="2955470" y="1264917"/>
            <a:ext cx="12322633" cy="1144672"/>
          </a:xfrm>
          <a:prstGeom prst="rect">
            <a:avLst/>
          </a:prstGeom>
        </p:spPr>
        <p:txBody>
          <a:bodyPr lIns="0" tIns="0" rIns="0" bIns="0" rtlCol="0" anchor="t">
            <a:spAutoFit/>
          </a:bodyPr>
          <a:lstStyle/>
          <a:p>
            <a:pPr algn="ctr">
              <a:lnSpc>
                <a:spcPts val="9421"/>
              </a:lnSpc>
              <a:spcBef>
                <a:spcPct val="0"/>
              </a:spcBef>
            </a:pPr>
            <a:r>
              <a:rPr lang="en-US" sz="6700">
                <a:solidFill>
                  <a:srgbClr val="004480"/>
                </a:solidFill>
                <a:latin typeface="Poppins Semi-Bold"/>
              </a:rPr>
              <a:t>Speaker</a:t>
            </a:r>
          </a:p>
        </p:txBody>
      </p:sp>
    </p:spTree>
    <p:extLst>
      <p:ext uri="{BB962C8B-B14F-4D97-AF65-F5344CB8AC3E}">
        <p14:creationId xmlns:p14="http://schemas.microsoft.com/office/powerpoint/2010/main" val="339157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2" y="0"/>
            <a:ext cx="18287999" cy="10287000"/>
          </a:xfrm>
          <a:prstGeom prst="rect">
            <a:avLst/>
          </a:prstGeom>
          <a:solidFill>
            <a:schemeClr val="lt1"/>
          </a:solid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b="0" i="0" u="none" strike="noStrike" cap="none">
              <a:solidFill>
                <a:schemeClr val="lt1"/>
              </a:solidFill>
              <a:latin typeface="Gill Sans"/>
              <a:ea typeface="Gill Sans"/>
              <a:cs typeface="Gill Sans"/>
              <a:sym typeface="Gill Sans"/>
            </a:endParaRPr>
          </a:p>
        </p:txBody>
      </p:sp>
      <p:pic>
        <p:nvPicPr>
          <p:cNvPr id="101" name="Google Shape;101;p1" descr="Diakonissalaitos | Diakonissalaitos"/>
          <p:cNvPicPr preferRelativeResize="0"/>
          <p:nvPr/>
        </p:nvPicPr>
        <p:blipFill rotWithShape="1">
          <a:blip r:embed="rId3">
            <a:alphaModFix/>
          </a:blip>
          <a:srcRect/>
          <a:stretch/>
        </p:blipFill>
        <p:spPr>
          <a:xfrm>
            <a:off x="13575550" y="3839048"/>
            <a:ext cx="2249414" cy="2041344"/>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13797103" y="6786841"/>
            <a:ext cx="1806311" cy="2890100"/>
          </a:xfrm>
          <a:prstGeom prst="rect">
            <a:avLst/>
          </a:prstGeom>
          <a:noFill/>
          <a:ln>
            <a:noFill/>
          </a:ln>
        </p:spPr>
      </p:pic>
      <p:pic>
        <p:nvPicPr>
          <p:cNvPr id="1026" name="Picture 2" descr="Avaleht ~ EELK Diakoonia ja Ühiskonnatöö SA">
            <a:extLst>
              <a:ext uri="{FF2B5EF4-FFF2-40B4-BE49-F238E27FC236}">
                <a16:creationId xmlns:a16="http://schemas.microsoft.com/office/drawing/2014/main" id="{B779748A-609F-8A82-3E19-BAA8996E3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4324" y="345701"/>
            <a:ext cx="3147647" cy="314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7128DEE-EF3D-4011-6A17-40C4C59702D7}"/>
              </a:ext>
            </a:extLst>
          </p:cNvPr>
          <p:cNvPicPr>
            <a:picLocks noChangeAspect="1"/>
          </p:cNvPicPr>
          <p:nvPr/>
        </p:nvPicPr>
        <p:blipFill>
          <a:blip r:embed="rId6"/>
          <a:stretch>
            <a:fillRect/>
          </a:stretch>
        </p:blipFill>
        <p:spPr>
          <a:xfrm>
            <a:off x="-4762" y="0"/>
            <a:ext cx="10725150" cy="10271125"/>
          </a:xfrm>
          <a:prstGeom prst="rect">
            <a:avLst/>
          </a:prstGeom>
        </p:spPr>
      </p:pic>
      <p:sp>
        <p:nvSpPr>
          <p:cNvPr id="98" name="Google Shape;98;p1"/>
          <p:cNvSpPr txBox="1">
            <a:spLocks noGrp="1"/>
          </p:cNvSpPr>
          <p:nvPr>
            <p:ph type="ctrTitle"/>
          </p:nvPr>
        </p:nvSpPr>
        <p:spPr>
          <a:xfrm>
            <a:off x="1011148" y="805068"/>
            <a:ext cx="8929148" cy="4894679"/>
          </a:xfrm>
          <a:prstGeom prst="rect">
            <a:avLst/>
          </a:prstGeom>
          <a:noFill/>
          <a:ln w="9525" cap="flat" cmpd="sng">
            <a:solidFill>
              <a:schemeClr val="lt1"/>
            </a:solidFill>
            <a:prstDash val="solid"/>
            <a:round/>
            <a:headEnd type="none" w="sm" len="sm"/>
            <a:tailEnd type="none" w="sm" len="sm"/>
          </a:ln>
        </p:spPr>
        <p:txBody>
          <a:bodyPr spcFirstLastPara="1" wrap="square" lIns="411450" tIns="274313" rIns="411450" bIns="274313" anchor="ctr" anchorCtr="1">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lt1"/>
              </a:buClr>
              <a:buSzPts val="4000"/>
              <a:buFont typeface="Open Sans"/>
              <a:buNone/>
            </a:pPr>
            <a:r>
              <a:rPr lang="en-GB" sz="6000" b="1" i="0">
                <a:solidFill>
                  <a:schemeClr val="lt1"/>
                </a:solidFill>
                <a:latin typeface="Open Sans"/>
                <a:ea typeface="Open Sans"/>
                <a:cs typeface="Open Sans"/>
                <a:sym typeface="Open Sans"/>
              </a:rPr>
              <a:t>TRAINING MODULES FOR PEER SUPPORT TO REFUGEES FROM UKRAINE</a:t>
            </a:r>
            <a:endParaRPr sz="6000">
              <a:solidFill>
                <a:schemeClr val="lt1"/>
              </a:solidFill>
            </a:endParaRPr>
          </a:p>
        </p:txBody>
      </p:sp>
      <p:pic>
        <p:nvPicPr>
          <p:cNvPr id="103" name="Google Shape;103;p1"/>
          <p:cNvPicPr preferRelativeResize="0"/>
          <p:nvPr/>
        </p:nvPicPr>
        <p:blipFill rotWithShape="1">
          <a:blip r:embed="rId7">
            <a:alphaModFix/>
          </a:blip>
          <a:srcRect/>
          <a:stretch/>
        </p:blipFill>
        <p:spPr>
          <a:xfrm>
            <a:off x="3587742" y="8742099"/>
            <a:ext cx="3779307" cy="862155"/>
          </a:xfrm>
          <a:prstGeom prst="rect">
            <a:avLst/>
          </a:prstGeom>
          <a:noFill/>
          <a:ln>
            <a:noFill/>
          </a:ln>
        </p:spPr>
      </p:pic>
      <p:sp>
        <p:nvSpPr>
          <p:cNvPr id="99" name="Google Shape;99;p1"/>
          <p:cNvSpPr txBox="1">
            <a:spLocks noGrp="1"/>
          </p:cNvSpPr>
          <p:nvPr>
            <p:ph type="subTitle" idx="1"/>
          </p:nvPr>
        </p:nvSpPr>
        <p:spPr>
          <a:xfrm>
            <a:off x="1216979" y="5692316"/>
            <a:ext cx="8866733" cy="1799525"/>
          </a:xfrm>
          <a:prstGeom prst="rect">
            <a:avLst/>
          </a:prstGeom>
          <a:noFill/>
          <a:ln>
            <a:noFill/>
          </a:ln>
        </p:spPr>
        <p:txBody>
          <a:bodyPr spcFirstLastPara="1" wrap="square" lIns="137138" tIns="68550" rIns="137138" bIns="685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ts val="2000"/>
              <a:buNone/>
            </a:pPr>
            <a:endParaRPr lang="lv-LV">
              <a:solidFill>
                <a:srgbClr val="FFFFFF"/>
              </a:solidFill>
              <a:latin typeface="Arial"/>
              <a:cs typeface="Arial"/>
              <a:sym typeface="Arial"/>
            </a:endParaRPr>
          </a:p>
          <a:p>
            <a:pPr marL="0" lvl="0" indent="0" algn="ctr" rtl="0">
              <a:lnSpc>
                <a:spcPct val="100000"/>
              </a:lnSpc>
              <a:spcBef>
                <a:spcPts val="0"/>
              </a:spcBef>
              <a:spcAft>
                <a:spcPts val="0"/>
              </a:spcAft>
              <a:buSzPts val="2000"/>
              <a:buNone/>
            </a:pPr>
            <a:r>
              <a:rPr lang="lv-LV" sz="2400">
                <a:solidFill>
                  <a:srgbClr val="FFFFFF"/>
                </a:solidFill>
                <a:latin typeface="Arial"/>
                <a:cs typeface="Arial"/>
                <a:sym typeface="Arial"/>
              </a:rPr>
              <a:t>Inese Bulava</a:t>
            </a:r>
          </a:p>
          <a:p>
            <a:pPr marL="0" lvl="0" indent="0" algn="ctr" rtl="0">
              <a:lnSpc>
                <a:spcPct val="100000"/>
              </a:lnSpc>
              <a:spcBef>
                <a:spcPts val="0"/>
              </a:spcBef>
              <a:spcAft>
                <a:spcPts val="0"/>
              </a:spcAft>
              <a:buSzPts val="2000"/>
              <a:buNone/>
            </a:pPr>
            <a:endParaRPr lang="lv-LV" sz="2400">
              <a:solidFill>
                <a:srgbClr val="FFFFFF"/>
              </a:solidFill>
              <a:latin typeface="Arial"/>
              <a:cs typeface="Arial"/>
              <a:sym typeface="Arial"/>
            </a:endParaRPr>
          </a:p>
          <a:p>
            <a:pPr marL="0" lvl="0" indent="0" algn="ctr" rtl="0">
              <a:lnSpc>
                <a:spcPct val="100000"/>
              </a:lnSpc>
              <a:spcBef>
                <a:spcPts val="0"/>
              </a:spcBef>
              <a:spcAft>
                <a:spcPts val="0"/>
              </a:spcAft>
              <a:buSzPts val="2000"/>
              <a:buNone/>
            </a:pPr>
            <a:r>
              <a:rPr lang="lv-LV" sz="2400">
                <a:solidFill>
                  <a:srgbClr val="FFFFFF"/>
                </a:solidFill>
                <a:latin typeface="Arial"/>
                <a:cs typeface="Arial"/>
                <a:sym typeface="Arial"/>
              </a:rPr>
              <a:t>inese.bulava@diakonija.lv</a:t>
            </a:r>
            <a:endParaRPr sz="2400">
              <a:solidFill>
                <a:srgbClr val="FFFFFF"/>
              </a:solidFill>
            </a:endParaRPr>
          </a:p>
        </p:txBody>
      </p:sp>
    </p:spTree>
    <p:extLst>
      <p:ext uri="{BB962C8B-B14F-4D97-AF65-F5344CB8AC3E}">
        <p14:creationId xmlns:p14="http://schemas.microsoft.com/office/powerpoint/2010/main" val="312394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3346704" y="1447038"/>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333333"/>
              </a:buClr>
              <a:buSzPct val="100000"/>
              <a:buFont typeface="Open Sans"/>
              <a:buNone/>
            </a:pPr>
            <a:r>
              <a:rPr lang="lv-LV" sz="3600" b="1">
                <a:solidFill>
                  <a:srgbClr val="333333"/>
                </a:solidFill>
                <a:latin typeface="Poppins Semi-Bold"/>
                <a:ea typeface="Open Sans"/>
                <a:cs typeface="Poppins Semi-Bold"/>
                <a:sym typeface="Open Sans"/>
              </a:rPr>
              <a:t>CONTEXT: WAR IN UKRAINE</a:t>
            </a:r>
            <a:br>
              <a:rPr lang="lv-LV" sz="3600" b="1">
                <a:solidFill>
                  <a:srgbClr val="333333"/>
                </a:solidFill>
                <a:latin typeface="Poppins Semi-Bold"/>
                <a:ea typeface="Open Sans"/>
                <a:cs typeface="Poppins Semi-Bold"/>
                <a:sym typeface="Open Sans"/>
              </a:rPr>
            </a:br>
            <a:r>
              <a:rPr lang="lv-LV" sz="3600" b="1">
                <a:solidFill>
                  <a:srgbClr val="333333"/>
                </a:solidFill>
                <a:latin typeface="Poppins Semi-Bold"/>
                <a:ea typeface="Open Sans"/>
                <a:cs typeface="Poppins Semi-Bold"/>
                <a:sym typeface="Open Sans"/>
              </a:rPr>
              <a:t>UKRAINIAN REFUGEES IN EUROPE</a:t>
            </a:r>
            <a:endParaRPr sz="3600">
              <a:latin typeface="Poppins Semi-Bold"/>
              <a:ea typeface="Open Sans"/>
              <a:cs typeface="Poppins Semi-Bold"/>
            </a:endParaRPr>
          </a:p>
        </p:txBody>
      </p:sp>
      <p:sp>
        <p:nvSpPr>
          <p:cNvPr id="116" name="Google Shape;116;p3"/>
          <p:cNvSpPr txBox="1">
            <a:spLocks noGrp="1"/>
          </p:cNvSpPr>
          <p:nvPr>
            <p:ph type="body" idx="1"/>
          </p:nvPr>
        </p:nvSpPr>
        <p:spPr>
          <a:xfrm>
            <a:off x="8216412" y="3957066"/>
            <a:ext cx="6724884" cy="4988151"/>
          </a:xfrm>
          <a:prstGeom prst="rect">
            <a:avLst/>
          </a:prstGeom>
          <a:noFill/>
          <a:ln>
            <a:noFill/>
          </a:ln>
        </p:spPr>
        <p:txBody>
          <a:bodyPr spcFirstLastPara="1" wrap="square" lIns="137138" tIns="68550" rIns="137138" bIns="685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342900" lvl="0" indent="-342900" algn="l" rtl="0">
              <a:lnSpc>
                <a:spcPct val="100000"/>
              </a:lnSpc>
              <a:spcBef>
                <a:spcPts val="0"/>
              </a:spcBef>
              <a:spcAft>
                <a:spcPts val="0"/>
              </a:spcAft>
              <a:buSzPct val="100000"/>
              <a:buChar char="•"/>
            </a:pPr>
            <a:r>
              <a:rPr lang="lv-LV" sz="2400">
                <a:latin typeface="Poppins"/>
                <a:cs typeface="Poppins"/>
              </a:rPr>
              <a:t>(</a:t>
            </a:r>
            <a:r>
              <a:rPr lang="lv-LV" sz="2400" err="1">
                <a:latin typeface="Poppins"/>
                <a:cs typeface="Poppins"/>
              </a:rPr>
              <a:t>Lack</a:t>
            </a:r>
            <a:r>
              <a:rPr lang="lv-LV" sz="2400">
                <a:latin typeface="Poppins"/>
                <a:cs typeface="Poppins"/>
              </a:rPr>
              <a:t> </a:t>
            </a:r>
            <a:r>
              <a:rPr lang="lv-LV" sz="2400" err="1">
                <a:latin typeface="Poppins"/>
                <a:cs typeface="Poppins"/>
              </a:rPr>
              <a:t>of</a:t>
            </a:r>
            <a:r>
              <a:rPr lang="lv-LV" sz="2400">
                <a:latin typeface="Poppins"/>
                <a:cs typeface="Poppins"/>
              </a:rPr>
              <a:t>) </a:t>
            </a:r>
            <a:r>
              <a:rPr lang="lv-LV" sz="2400" err="1">
                <a:latin typeface="Poppins"/>
                <a:cs typeface="Poppins"/>
              </a:rPr>
              <a:t>regional</a:t>
            </a:r>
            <a:r>
              <a:rPr lang="lv-LV" sz="2400">
                <a:latin typeface="Poppins"/>
                <a:cs typeface="Poppins"/>
              </a:rPr>
              <a:t> </a:t>
            </a:r>
            <a:r>
              <a:rPr lang="lv-LV" sz="2400" err="1">
                <a:latin typeface="Poppins"/>
                <a:cs typeface="Poppins"/>
              </a:rPr>
              <a:t>cooperation</a:t>
            </a:r>
            <a:endParaRPr lang="lv-LV" sz="2400">
              <a:latin typeface="Poppins"/>
              <a:cs typeface="Poppins"/>
            </a:endParaRPr>
          </a:p>
          <a:p>
            <a:pPr marL="342900" lvl="0" indent="-342900" algn="l" rtl="0">
              <a:lnSpc>
                <a:spcPct val="100000"/>
              </a:lnSpc>
              <a:spcBef>
                <a:spcPts val="0"/>
              </a:spcBef>
              <a:spcAft>
                <a:spcPts val="0"/>
              </a:spcAft>
              <a:buSzPct val="100000"/>
              <a:buChar char="•"/>
            </a:pPr>
            <a:endParaRPr lang="lv-LV" sz="2400">
              <a:latin typeface="Poppins"/>
              <a:cs typeface="Poppins"/>
            </a:endParaRPr>
          </a:p>
          <a:p>
            <a:pPr marL="342900" lvl="0" indent="-342900" algn="l" rtl="0">
              <a:lnSpc>
                <a:spcPct val="100000"/>
              </a:lnSpc>
              <a:spcBef>
                <a:spcPts val="0"/>
              </a:spcBef>
              <a:spcAft>
                <a:spcPts val="0"/>
              </a:spcAft>
              <a:buSzPct val="100000"/>
              <a:buChar char="•"/>
            </a:pPr>
            <a:r>
              <a:rPr lang="lv-LV" sz="2400" err="1">
                <a:latin typeface="Poppins"/>
                <a:cs typeface="Poppins"/>
              </a:rPr>
              <a:t>Number</a:t>
            </a:r>
            <a:r>
              <a:rPr lang="lv-LV" sz="2400">
                <a:latin typeface="Poppins"/>
                <a:cs typeface="Poppins"/>
              </a:rPr>
              <a:t> </a:t>
            </a:r>
            <a:r>
              <a:rPr lang="lv-LV" sz="2400" err="1">
                <a:latin typeface="Poppins"/>
                <a:cs typeface="Poppins"/>
              </a:rPr>
              <a:t>of</a:t>
            </a:r>
            <a:r>
              <a:rPr lang="lv-LV" sz="2400">
                <a:latin typeface="Poppins"/>
                <a:cs typeface="Poppins"/>
              </a:rPr>
              <a:t> </a:t>
            </a:r>
            <a:r>
              <a:rPr lang="lv-LV" sz="2400" err="1">
                <a:latin typeface="Poppins"/>
                <a:cs typeface="Poppins"/>
              </a:rPr>
              <a:t>Ukrainian</a:t>
            </a:r>
            <a:r>
              <a:rPr lang="lv-LV" sz="2400">
                <a:latin typeface="Poppins"/>
                <a:cs typeface="Poppins"/>
              </a:rPr>
              <a:t> </a:t>
            </a:r>
            <a:r>
              <a:rPr lang="lv-LV" sz="2400" err="1">
                <a:latin typeface="Poppins"/>
                <a:cs typeface="Poppins"/>
              </a:rPr>
              <a:t>refugees</a:t>
            </a:r>
            <a:r>
              <a:rPr lang="lv-LV" sz="2400">
                <a:latin typeface="Poppins"/>
                <a:cs typeface="Poppins"/>
              </a:rPr>
              <a:t> </a:t>
            </a:r>
            <a:r>
              <a:rPr lang="lv-LV" sz="2400" err="1">
                <a:latin typeface="Poppins"/>
                <a:cs typeface="Poppins"/>
              </a:rPr>
              <a:t>in</a:t>
            </a:r>
            <a:r>
              <a:rPr lang="lv-LV" sz="2400">
                <a:latin typeface="Poppins"/>
                <a:cs typeface="Poppins"/>
              </a:rPr>
              <a:t> Latvia, </a:t>
            </a:r>
            <a:r>
              <a:rPr lang="lv-LV" sz="2400" err="1">
                <a:latin typeface="Poppins"/>
                <a:cs typeface="Poppins"/>
              </a:rPr>
              <a:t>Estonia</a:t>
            </a:r>
            <a:r>
              <a:rPr lang="lv-LV" sz="2400">
                <a:latin typeface="Poppins"/>
                <a:cs typeface="Poppins"/>
              </a:rPr>
              <a:t>, </a:t>
            </a:r>
            <a:r>
              <a:rPr lang="lv-LV" sz="2400" err="1">
                <a:latin typeface="Poppins"/>
                <a:cs typeface="Poppins"/>
              </a:rPr>
              <a:t>and</a:t>
            </a:r>
            <a:r>
              <a:rPr lang="lv-LV" sz="2400">
                <a:latin typeface="Poppins"/>
                <a:cs typeface="Poppins"/>
              </a:rPr>
              <a:t> </a:t>
            </a:r>
            <a:r>
              <a:rPr lang="lv-LV" sz="2400" err="1">
                <a:latin typeface="Poppins"/>
                <a:cs typeface="Poppins"/>
              </a:rPr>
              <a:t>Finland</a:t>
            </a:r>
            <a:r>
              <a:rPr lang="lv-LV" sz="2400">
                <a:latin typeface="Poppins"/>
                <a:cs typeface="Poppins"/>
              </a:rPr>
              <a:t> </a:t>
            </a:r>
            <a:r>
              <a:rPr lang="lv-LV" sz="2400">
                <a:solidFill>
                  <a:srgbClr val="0070C0"/>
                </a:solidFill>
                <a:latin typeface="Poppins"/>
                <a:cs typeface="Poppins"/>
              </a:rPr>
              <a:t>(</a:t>
            </a:r>
            <a:r>
              <a:rPr lang="lv-LV" sz="2400" err="1">
                <a:solidFill>
                  <a:srgbClr val="0070C0"/>
                </a:solidFill>
                <a:latin typeface="Poppins"/>
                <a:cs typeface="Poppins"/>
              </a:rPr>
              <a:t>Eurostat</a:t>
            </a:r>
            <a:r>
              <a:rPr lang="lv-LV" sz="2400">
                <a:solidFill>
                  <a:srgbClr val="0070C0"/>
                </a:solidFill>
                <a:latin typeface="Poppins"/>
                <a:cs typeface="Poppins"/>
              </a:rPr>
              <a:t>: </a:t>
            </a:r>
            <a:r>
              <a:rPr lang="lv-LV" sz="2400" err="1">
                <a:solidFill>
                  <a:srgbClr val="0070C0"/>
                </a:solidFill>
                <a:latin typeface="Poppins"/>
                <a:cs typeface="Poppins"/>
              </a:rPr>
              <a:t>March</a:t>
            </a:r>
            <a:r>
              <a:rPr lang="lv-LV" sz="2400">
                <a:solidFill>
                  <a:srgbClr val="0070C0"/>
                </a:solidFill>
                <a:latin typeface="Poppins"/>
                <a:cs typeface="Poppins"/>
              </a:rPr>
              <a:t> ‘24)</a:t>
            </a:r>
            <a:endParaRPr sz="2400">
              <a:solidFill>
                <a:srgbClr val="0070C0"/>
              </a:solidFill>
              <a:latin typeface="Poppins"/>
              <a:cs typeface="Poppins"/>
            </a:endParaRPr>
          </a:p>
          <a:p>
            <a:pPr marL="342900" lvl="0" indent="-342900" algn="l" rtl="0">
              <a:lnSpc>
                <a:spcPct val="100000"/>
              </a:lnSpc>
              <a:spcBef>
                <a:spcPts val="1500"/>
              </a:spcBef>
              <a:spcAft>
                <a:spcPts val="0"/>
              </a:spcAft>
              <a:buSzPct val="100000"/>
              <a:buChar char="•"/>
            </a:pPr>
            <a:r>
              <a:rPr lang="lv-LV" sz="2400" err="1">
                <a:latin typeface="Poppins"/>
                <a:cs typeface="Poppins"/>
              </a:rPr>
              <a:t>Ukrainians</a:t>
            </a:r>
            <a:r>
              <a:rPr lang="lv-LV" sz="2400">
                <a:latin typeface="Poppins"/>
                <a:cs typeface="Poppins"/>
              </a:rPr>
              <a:t> </a:t>
            </a:r>
            <a:r>
              <a:rPr lang="lv-LV" sz="2400" err="1">
                <a:latin typeface="Poppins"/>
                <a:cs typeface="Poppins"/>
              </a:rPr>
              <a:t>supporting</a:t>
            </a:r>
            <a:r>
              <a:rPr lang="lv-LV" sz="2400">
                <a:latin typeface="Poppins"/>
                <a:cs typeface="Poppins"/>
              </a:rPr>
              <a:t> </a:t>
            </a:r>
            <a:r>
              <a:rPr lang="lv-LV" sz="2400" err="1">
                <a:latin typeface="Poppins"/>
                <a:cs typeface="Poppins"/>
              </a:rPr>
              <a:t>other</a:t>
            </a:r>
            <a:r>
              <a:rPr lang="lv-LV" sz="2400">
                <a:latin typeface="Poppins"/>
                <a:cs typeface="Poppins"/>
              </a:rPr>
              <a:t> </a:t>
            </a:r>
            <a:r>
              <a:rPr lang="lv-LV" sz="2400" err="1">
                <a:latin typeface="Poppins"/>
                <a:cs typeface="Poppins"/>
              </a:rPr>
              <a:t>Ukrainians</a:t>
            </a:r>
            <a:endParaRPr lang="lv-LV" sz="2400">
              <a:latin typeface="Poppins"/>
              <a:cs typeface="Poppins"/>
            </a:endParaRPr>
          </a:p>
          <a:p>
            <a:pPr marL="342900" indent="-342900">
              <a:buSzPct val="100000"/>
            </a:pPr>
            <a:r>
              <a:rPr lang="lv-LV" sz="2400" err="1">
                <a:latin typeface="Poppins"/>
                <a:cs typeface="Poppins"/>
              </a:rPr>
              <a:t>Psychological</a:t>
            </a:r>
            <a:r>
              <a:rPr lang="lv-LV" sz="2400">
                <a:latin typeface="Poppins"/>
                <a:cs typeface="Poppins"/>
              </a:rPr>
              <a:t> </a:t>
            </a:r>
            <a:r>
              <a:rPr lang="lv-LV" sz="2400" err="1">
                <a:latin typeface="Poppins"/>
                <a:cs typeface="Poppins"/>
              </a:rPr>
              <a:t>issues</a:t>
            </a:r>
            <a:endParaRPr lang="lv-LV" sz="2400">
              <a:latin typeface="Poppins"/>
              <a:cs typeface="Poppins"/>
            </a:endParaRPr>
          </a:p>
          <a:p>
            <a:pPr marL="342900" lvl="0" indent="-342900" algn="l" rtl="0">
              <a:lnSpc>
                <a:spcPct val="100000"/>
              </a:lnSpc>
              <a:spcBef>
                <a:spcPts val="1500"/>
              </a:spcBef>
              <a:spcAft>
                <a:spcPts val="0"/>
              </a:spcAft>
              <a:buSzPct val="100000"/>
              <a:buChar char="•"/>
            </a:pPr>
            <a:r>
              <a:rPr lang="en-US" sz="2400">
                <a:latin typeface="Poppins"/>
                <a:cs typeface="Poppins"/>
              </a:rPr>
              <a:t>Language integration</a:t>
            </a:r>
            <a:r>
              <a:rPr lang="lv-LV" sz="2400">
                <a:latin typeface="Poppins"/>
                <a:cs typeface="Poppins"/>
              </a:rPr>
              <a:t> &amp; c</a:t>
            </a:r>
            <a:r>
              <a:rPr lang="en-US" sz="2400" err="1">
                <a:latin typeface="Poppins"/>
                <a:cs typeface="Poppins"/>
              </a:rPr>
              <a:t>ultural</a:t>
            </a:r>
            <a:r>
              <a:rPr lang="en-US" sz="2400">
                <a:latin typeface="Poppins"/>
                <a:cs typeface="Poppins"/>
              </a:rPr>
              <a:t> </a:t>
            </a:r>
            <a:r>
              <a:rPr lang="lv-LV" sz="2400" err="1">
                <a:latin typeface="Poppins"/>
                <a:cs typeface="Poppins"/>
              </a:rPr>
              <a:t>background</a:t>
            </a:r>
            <a:endParaRPr lang="lv-LV" sz="2400">
              <a:latin typeface="Poppins"/>
              <a:cs typeface="Poppins"/>
            </a:endParaRPr>
          </a:p>
          <a:p>
            <a:pPr marL="342900" lvl="0" indent="-342900" algn="l" rtl="0">
              <a:lnSpc>
                <a:spcPct val="100000"/>
              </a:lnSpc>
              <a:spcBef>
                <a:spcPts val="1500"/>
              </a:spcBef>
              <a:spcAft>
                <a:spcPts val="0"/>
              </a:spcAft>
              <a:buSzPct val="100000"/>
              <a:buChar char="•"/>
            </a:pPr>
            <a:r>
              <a:rPr lang="lv-LV" sz="2400" err="1">
                <a:latin typeface="Poppins"/>
                <a:cs typeface="Poppins"/>
              </a:rPr>
              <a:t>Job</a:t>
            </a:r>
            <a:r>
              <a:rPr lang="lv-LV" sz="2400">
                <a:latin typeface="Poppins"/>
                <a:cs typeface="Poppins"/>
              </a:rPr>
              <a:t> &amp; </a:t>
            </a:r>
            <a:r>
              <a:rPr lang="lv-LV" sz="2400" err="1">
                <a:latin typeface="Poppins"/>
                <a:cs typeface="Poppins"/>
              </a:rPr>
              <a:t>education</a:t>
            </a:r>
            <a:r>
              <a:rPr lang="lv-LV" sz="2400">
                <a:latin typeface="Poppins"/>
                <a:cs typeface="Poppins"/>
              </a:rPr>
              <a:t> </a:t>
            </a:r>
            <a:r>
              <a:rPr lang="lv-LV" sz="2400" err="1">
                <a:latin typeface="Poppins"/>
                <a:cs typeface="Poppins"/>
              </a:rPr>
              <a:t>challenges</a:t>
            </a:r>
            <a:endParaRPr lang="lv-LV" sz="2400">
              <a:latin typeface="Poppins"/>
              <a:cs typeface="Poppins"/>
            </a:endParaRPr>
          </a:p>
          <a:p>
            <a:pPr marL="342900" lvl="0" indent="-342900" algn="l" rtl="0">
              <a:lnSpc>
                <a:spcPct val="100000"/>
              </a:lnSpc>
              <a:spcBef>
                <a:spcPts val="1500"/>
              </a:spcBef>
              <a:spcAft>
                <a:spcPts val="0"/>
              </a:spcAft>
              <a:buSzPct val="100000"/>
              <a:buChar char="•"/>
            </a:pPr>
            <a:r>
              <a:rPr lang="lv-LV" sz="2400">
                <a:latin typeface="Poppins"/>
                <a:cs typeface="Poppins"/>
              </a:rPr>
              <a:t>Online </a:t>
            </a:r>
            <a:r>
              <a:rPr lang="lv-LV" sz="2400" err="1">
                <a:latin typeface="Poppins"/>
                <a:cs typeface="Poppins"/>
              </a:rPr>
              <a:t>realities</a:t>
            </a:r>
            <a:r>
              <a:rPr lang="lv-LV" sz="2400">
                <a:latin typeface="Poppins"/>
                <a:cs typeface="Poppins"/>
              </a:rPr>
              <a:t> </a:t>
            </a:r>
            <a:r>
              <a:rPr lang="lv-LV" sz="2400" err="1">
                <a:latin typeface="Poppins"/>
                <a:cs typeface="Poppins"/>
              </a:rPr>
              <a:t>and</a:t>
            </a:r>
            <a:r>
              <a:rPr lang="lv-LV" sz="2400">
                <a:latin typeface="Poppins"/>
                <a:cs typeface="Poppins"/>
              </a:rPr>
              <a:t> </a:t>
            </a:r>
            <a:r>
              <a:rPr lang="lv-LV" sz="2400" err="1">
                <a:latin typeface="Poppins"/>
                <a:cs typeface="Poppins"/>
              </a:rPr>
              <a:t>opportunities</a:t>
            </a:r>
            <a:endParaRPr lang="en-US" sz="2400">
              <a:latin typeface="Poppins"/>
              <a:cs typeface="Poppins"/>
            </a:endParaRPr>
          </a:p>
          <a:p>
            <a:pPr marL="0" lvl="0" indent="0" algn="l" rtl="0">
              <a:lnSpc>
                <a:spcPct val="100000"/>
              </a:lnSpc>
              <a:spcBef>
                <a:spcPts val="1500"/>
              </a:spcBef>
              <a:spcAft>
                <a:spcPts val="0"/>
              </a:spcAft>
              <a:buSzPct val="100000"/>
              <a:buNone/>
            </a:pPr>
            <a:endParaRPr sz="2400">
              <a:latin typeface="Poppins"/>
              <a:cs typeface="Poppins"/>
            </a:endParaRPr>
          </a:p>
        </p:txBody>
      </p:sp>
      <p:pic>
        <p:nvPicPr>
          <p:cNvPr id="2" name="Google Shape;102;p1">
            <a:extLst>
              <a:ext uri="{FF2B5EF4-FFF2-40B4-BE49-F238E27FC236}">
                <a16:creationId xmlns:a16="http://schemas.microsoft.com/office/drawing/2014/main" id="{E995F161-3DF0-2F45-F6B9-26B4DA7FC522}"/>
              </a:ext>
            </a:extLst>
          </p:cNvPr>
          <p:cNvPicPr preferRelativeResize="0"/>
          <p:nvPr/>
        </p:nvPicPr>
        <p:blipFill rotWithShape="1">
          <a:blip r:embed="rId3">
            <a:alphaModFix/>
          </a:blip>
          <a:srcRect/>
          <a:stretch/>
        </p:blipFill>
        <p:spPr>
          <a:xfrm>
            <a:off x="1988147" y="1447040"/>
            <a:ext cx="1114425" cy="1783080"/>
          </a:xfrm>
          <a:prstGeom prst="rect">
            <a:avLst/>
          </a:prstGeom>
          <a:noFill/>
          <a:ln>
            <a:noFill/>
          </a:ln>
          <a:effectLst>
            <a:glow rad="101600">
              <a:schemeClr val="accent6">
                <a:satMod val="175000"/>
                <a:alpha val="40000"/>
              </a:schemeClr>
            </a:glow>
          </a:effectLst>
        </p:spPr>
      </p:pic>
      <p:pic>
        <p:nvPicPr>
          <p:cNvPr id="3" name="Google Shape;103;p1">
            <a:extLst>
              <a:ext uri="{FF2B5EF4-FFF2-40B4-BE49-F238E27FC236}">
                <a16:creationId xmlns:a16="http://schemas.microsoft.com/office/drawing/2014/main" id="{9D2B9232-4866-FA48-9159-B5AC0DF9065B}"/>
              </a:ext>
            </a:extLst>
          </p:cNvPr>
          <p:cNvPicPr preferRelativeResize="0"/>
          <p:nvPr/>
        </p:nvPicPr>
        <p:blipFill rotWithShape="1">
          <a:blip r:embed="rId4">
            <a:alphaModFix/>
          </a:blip>
          <a:srcRect/>
          <a:stretch/>
        </p:blipFill>
        <p:spPr>
          <a:xfrm>
            <a:off x="13639593" y="8945217"/>
            <a:ext cx="3779307" cy="862155"/>
          </a:xfrm>
          <a:prstGeom prst="rect">
            <a:avLst/>
          </a:prstGeom>
          <a:noFill/>
          <a:ln>
            <a:noFill/>
          </a:ln>
        </p:spPr>
      </p:pic>
      <p:pic>
        <p:nvPicPr>
          <p:cNvPr id="7" name="Attēls 6">
            <a:extLst>
              <a:ext uri="{FF2B5EF4-FFF2-40B4-BE49-F238E27FC236}">
                <a16:creationId xmlns:a16="http://schemas.microsoft.com/office/drawing/2014/main" id="{93F0CC7C-361C-DED0-0C67-D4A2E58805C0}"/>
              </a:ext>
            </a:extLst>
          </p:cNvPr>
          <p:cNvPicPr>
            <a:picLocks noChangeAspect="1"/>
          </p:cNvPicPr>
          <p:nvPr/>
        </p:nvPicPr>
        <p:blipFill>
          <a:blip r:embed="rId5"/>
          <a:stretch>
            <a:fillRect/>
          </a:stretch>
        </p:blipFill>
        <p:spPr>
          <a:xfrm>
            <a:off x="1988147" y="3957067"/>
            <a:ext cx="4853355" cy="4679378"/>
          </a:xfrm>
          <a:prstGeom prst="rect">
            <a:avLst/>
          </a:prstGeom>
        </p:spPr>
      </p:pic>
    </p:spTree>
    <p:extLst>
      <p:ext uri="{BB962C8B-B14F-4D97-AF65-F5344CB8AC3E}">
        <p14:creationId xmlns:p14="http://schemas.microsoft.com/office/powerpoint/2010/main" val="12621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white background with black dots">
            <a:extLst>
              <a:ext uri="{FF2B5EF4-FFF2-40B4-BE49-F238E27FC236}">
                <a16:creationId xmlns:a16="http://schemas.microsoft.com/office/drawing/2014/main" id="{0FC157EE-B3AA-4780-9F59-8FCB8B8BF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87"/>
            <a:ext cx="18288000" cy="5324985"/>
          </a:xfrm>
          <a:prstGeom prst="rect">
            <a:avLst/>
          </a:prstGeom>
          <a:ln>
            <a:noFill/>
          </a:ln>
        </p:spPr>
      </p:pic>
      <p:sp>
        <p:nvSpPr>
          <p:cNvPr id="14" name="TextBox 14"/>
          <p:cNvSpPr txBox="1"/>
          <p:nvPr/>
        </p:nvSpPr>
        <p:spPr>
          <a:xfrm>
            <a:off x="4235653" y="1019175"/>
            <a:ext cx="9816694" cy="952312"/>
          </a:xfrm>
          <a:prstGeom prst="rect">
            <a:avLst/>
          </a:prstGeom>
        </p:spPr>
        <p:txBody>
          <a:bodyPr lIns="0" tIns="0" rIns="0" bIns="0" rtlCol="0" anchor="t">
            <a:spAutoFit/>
          </a:bodyPr>
          <a:lstStyle/>
          <a:p>
            <a:pPr algn="ctr">
              <a:lnSpc>
                <a:spcPts val="7398"/>
              </a:lnSpc>
            </a:pPr>
            <a:r>
              <a:rPr lang="en-US" sz="6700">
                <a:solidFill>
                  <a:srgbClr val="004480"/>
                </a:solidFill>
                <a:latin typeface="Poppins Semi-Bold"/>
              </a:rPr>
              <a:t>Agenda</a:t>
            </a:r>
          </a:p>
        </p:txBody>
      </p:sp>
      <p:sp>
        <p:nvSpPr>
          <p:cNvPr id="3" name="Rectangle 2">
            <a:extLst>
              <a:ext uri="{FF2B5EF4-FFF2-40B4-BE49-F238E27FC236}">
                <a16:creationId xmlns:a16="http://schemas.microsoft.com/office/drawing/2014/main" id="{C98AE0B7-CA02-D171-D5F1-5F2A4C0261DD}"/>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7D3706-5E95-B65D-7E87-DD019F8481C3}"/>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52230D55-6B5A-17DE-DE5C-31D355DB12BE}"/>
              </a:ext>
            </a:extLst>
          </p:cNvPr>
          <p:cNvSpPr txBox="1"/>
          <p:nvPr/>
        </p:nvSpPr>
        <p:spPr>
          <a:xfrm>
            <a:off x="2743200" y="2933700"/>
            <a:ext cx="13335000" cy="6986528"/>
          </a:xfrm>
          <a:prstGeom prst="rect">
            <a:avLst/>
          </a:prstGeom>
          <a:noFill/>
        </p:spPr>
        <p:txBody>
          <a:bodyPr wrap="square" lIns="91440" tIns="45720" rIns="91440" bIns="45720" rtlCol="0" anchor="t">
            <a:spAutoFit/>
          </a:bodyPr>
          <a:lstStyle/>
          <a:p>
            <a:pPr marL="400050" indent="-400050" algn="l" rtl="0" fontAlgn="base">
              <a:lnSpc>
                <a:spcPct val="150000"/>
              </a:lnSpc>
              <a:buAutoNum type="romanUcPeriod"/>
            </a:pPr>
            <a:r>
              <a:rPr lang="en-GB" sz="2800" b="0" i="0" dirty="0">
                <a:effectLst/>
                <a:latin typeface="Poppins"/>
                <a:cs typeface="Poppins"/>
              </a:rPr>
              <a:t>Introduction to the session</a:t>
            </a:r>
            <a:endParaRPr lang="en-GB" sz="2800" dirty="0">
              <a:latin typeface="Poppins"/>
              <a:cs typeface="Poppins"/>
            </a:endParaRPr>
          </a:p>
          <a:p>
            <a:pPr marL="400050" indent="-400050" algn="l" rtl="0" fontAlgn="base">
              <a:lnSpc>
                <a:spcPct val="150000"/>
              </a:lnSpc>
              <a:buAutoNum type="romanUcPeriod"/>
            </a:pPr>
            <a:r>
              <a:rPr lang="en-GB" sz="2800" b="0" i="0" dirty="0">
                <a:effectLst/>
                <a:latin typeface="Poppins"/>
                <a:cs typeface="Poppins"/>
              </a:rPr>
              <a:t>EEA and Norway Grants - Sotiris </a:t>
            </a:r>
            <a:r>
              <a:rPr lang="en-GB" sz="2800" b="0" i="0" dirty="0" err="1">
                <a:effectLst/>
                <a:latin typeface="Poppins"/>
                <a:cs typeface="Poppins"/>
              </a:rPr>
              <a:t>Laganopoulos</a:t>
            </a:r>
            <a:r>
              <a:rPr lang="en-GB" sz="2800" dirty="0">
                <a:latin typeface="Poppins"/>
                <a:cs typeface="Poppins"/>
              </a:rPr>
              <a:t>, EEA and Norway Grants, Civil Society Officer</a:t>
            </a:r>
            <a:endParaRPr lang="en-GB" sz="2800" b="0" i="0" dirty="0">
              <a:effectLst/>
              <a:latin typeface="Poppins"/>
              <a:cs typeface="Poppins"/>
            </a:endParaRPr>
          </a:p>
          <a:p>
            <a:pPr marL="400050" indent="-400050" algn="l" rtl="0" fontAlgn="base">
              <a:lnSpc>
                <a:spcPct val="150000"/>
              </a:lnSpc>
              <a:buAutoNum type="romanUcPeriod"/>
            </a:pPr>
            <a:r>
              <a:rPr lang="en-GB" sz="2800" dirty="0">
                <a:latin typeface="Poppins"/>
                <a:cs typeface="Poppins"/>
              </a:rPr>
              <a:t>K</a:t>
            </a:r>
            <a:r>
              <a:rPr lang="en-GB" sz="2800" b="0" i="0" dirty="0">
                <a:effectLst/>
                <a:latin typeface="Poppins"/>
                <a:cs typeface="Poppins"/>
              </a:rPr>
              <a:t>ey opportunities in EU and private foundation funding (e.g. EPIM)</a:t>
            </a:r>
          </a:p>
          <a:p>
            <a:pPr fontAlgn="base">
              <a:lnSpc>
                <a:spcPct val="150000"/>
              </a:lnSpc>
            </a:pPr>
            <a:r>
              <a:rPr lang="en-GB" sz="2800" dirty="0">
                <a:latin typeface="Poppins"/>
                <a:cs typeface="Poppins"/>
              </a:rPr>
              <a:t>IV. I</a:t>
            </a:r>
            <a:r>
              <a:rPr lang="en-GB" sz="2800" b="0" i="0" dirty="0">
                <a:effectLst/>
                <a:latin typeface="Poppins"/>
                <a:cs typeface="Poppins"/>
              </a:rPr>
              <a:t>nnovative practice -</a:t>
            </a:r>
            <a:r>
              <a:rPr lang="en-GB" sz="2800" b="0" i="0" dirty="0" err="1">
                <a:effectLst/>
                <a:latin typeface="Poppins"/>
                <a:cs typeface="Poppins"/>
              </a:rPr>
              <a:t>Inese</a:t>
            </a:r>
            <a:r>
              <a:rPr lang="en-GB" sz="2800" b="0" i="0" dirty="0">
                <a:effectLst/>
                <a:latin typeface="Poppins"/>
                <a:cs typeface="Poppins"/>
              </a:rPr>
              <a:t> </a:t>
            </a:r>
            <a:r>
              <a:rPr lang="en-GB" sz="2800" b="0" i="0" dirty="0" err="1">
                <a:effectLst/>
                <a:latin typeface="Poppins"/>
                <a:cs typeface="Poppins"/>
              </a:rPr>
              <a:t>Bulava</a:t>
            </a:r>
            <a:r>
              <a:rPr lang="en-GB" sz="2800" b="0" i="0" dirty="0">
                <a:effectLst/>
                <a:latin typeface="Poppins"/>
                <a:cs typeface="Poppins"/>
              </a:rPr>
              <a:t>, </a:t>
            </a:r>
            <a:r>
              <a:rPr lang="en-GB" sz="2800" dirty="0" err="1">
                <a:latin typeface="Poppins"/>
                <a:ea typeface="+mn-lt"/>
                <a:cs typeface="Poppins"/>
              </a:rPr>
              <a:t>Diaconia</a:t>
            </a:r>
            <a:r>
              <a:rPr lang="en-GB" sz="2800" dirty="0">
                <a:latin typeface="Poppins"/>
                <a:ea typeface="+mn-lt"/>
                <a:cs typeface="Poppins"/>
              </a:rPr>
              <a:t> </a:t>
            </a:r>
            <a:r>
              <a:rPr lang="en-GB" sz="2800" dirty="0" err="1">
                <a:latin typeface="Poppins"/>
                <a:ea typeface="+mn-lt"/>
                <a:cs typeface="Poppins"/>
              </a:rPr>
              <a:t>Center</a:t>
            </a:r>
            <a:r>
              <a:rPr lang="en-GB" sz="2800" dirty="0">
                <a:latin typeface="Poppins"/>
                <a:ea typeface="+mn-lt"/>
                <a:cs typeface="Poppins"/>
              </a:rPr>
              <a:t> of the Evangelical Lutheran Church of Latvia, Programme Manager</a:t>
            </a:r>
          </a:p>
          <a:p>
            <a:pPr>
              <a:lnSpc>
                <a:spcPct val="150000"/>
              </a:lnSpc>
            </a:pPr>
            <a:r>
              <a:rPr lang="en-GB" sz="2800" dirty="0">
                <a:latin typeface="Poppins"/>
                <a:cs typeface="Poppins"/>
              </a:rPr>
              <a:t>V. </a:t>
            </a:r>
            <a:r>
              <a:rPr lang="en-GB" sz="2800" b="0" i="0" dirty="0">
                <a:effectLst/>
                <a:latin typeface="Poppins"/>
                <a:cs typeface="Poppins"/>
              </a:rPr>
              <a:t>Q&amp;A </a:t>
            </a:r>
            <a:endParaRPr lang="en-GB" sz="2800" dirty="0">
              <a:latin typeface="Poppins"/>
              <a:ea typeface="Calibri"/>
              <a:cs typeface="Poppins"/>
            </a:endParaRPr>
          </a:p>
          <a:p>
            <a:pPr fontAlgn="base">
              <a:lnSpc>
                <a:spcPct val="150000"/>
              </a:lnSpc>
            </a:pPr>
            <a:r>
              <a:rPr lang="en-GB" sz="2800" b="0" i="0" dirty="0">
                <a:effectLst/>
                <a:latin typeface="Poppins"/>
                <a:cs typeface="Poppins"/>
              </a:rPr>
              <a:t>VI. </a:t>
            </a:r>
            <a:r>
              <a:rPr lang="en-GB" sz="2800" dirty="0">
                <a:latin typeface="Poppins"/>
                <a:cs typeface="Poppins"/>
              </a:rPr>
              <a:t>Workshop- Breakout</a:t>
            </a:r>
            <a:r>
              <a:rPr lang="en-GB" sz="2800" b="0" i="0" dirty="0">
                <a:effectLst/>
                <a:latin typeface="Poppins"/>
                <a:cs typeface="Poppins"/>
              </a:rPr>
              <a:t> groups</a:t>
            </a:r>
          </a:p>
          <a:p>
            <a:pPr algn="l" rtl="0" fontAlgn="base">
              <a:lnSpc>
                <a:spcPct val="150000"/>
              </a:lnSpc>
            </a:pPr>
            <a:r>
              <a:rPr lang="en-GB" sz="2800" dirty="0">
                <a:latin typeface="Poppins"/>
                <a:cs typeface="Poppins"/>
              </a:rPr>
              <a:t>VII. Plenary reporting</a:t>
            </a:r>
          </a:p>
          <a:p>
            <a:pPr algn="l" rtl="0" fontAlgn="base">
              <a:lnSpc>
                <a:spcPct val="150000"/>
              </a:lnSpc>
            </a:pPr>
            <a:r>
              <a:rPr lang="en-GB" sz="2800" b="0" i="0" dirty="0">
                <a:effectLst/>
                <a:latin typeface="Poppins"/>
                <a:cs typeface="Poppins"/>
              </a:rPr>
              <a:t>I</a:t>
            </a:r>
            <a:r>
              <a:rPr lang="en-GB" sz="2800" dirty="0">
                <a:latin typeface="Poppins"/>
                <a:cs typeface="Poppins"/>
              </a:rPr>
              <a:t>X. </a:t>
            </a:r>
            <a:r>
              <a:rPr lang="en-GB" sz="2800" b="0" i="0" dirty="0">
                <a:effectLst/>
                <a:latin typeface="Poppins"/>
                <a:cs typeface="Poppins"/>
              </a:rPr>
              <a:t>Synthesis, ways forward, and closing </a:t>
            </a:r>
          </a:p>
          <a:p>
            <a:endParaRPr lang="en-BE" sz="2800" dirty="0">
              <a:latin typeface="Poppins"/>
              <a:cs typeface="Poppins"/>
            </a:endParaRPr>
          </a:p>
        </p:txBody>
      </p:sp>
    </p:spTree>
    <p:extLst>
      <p:ext uri="{BB962C8B-B14F-4D97-AF65-F5344CB8AC3E}">
        <p14:creationId xmlns:p14="http://schemas.microsoft.com/office/powerpoint/2010/main" val="837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11"/>
          <p:cNvSpPr/>
          <p:nvPr/>
        </p:nvSpPr>
        <p:spPr>
          <a:xfrm>
            <a:off x="1" y="0"/>
            <a:ext cx="18287999" cy="10287000"/>
          </a:xfrm>
          <a:prstGeom prst="rect">
            <a:avLst/>
          </a:prstGeom>
          <a:solidFill>
            <a:schemeClr val="lt1"/>
          </a:solid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a:solidFill>
                <a:schemeClr val="lt1"/>
              </a:solidFill>
              <a:latin typeface="Poppins"/>
              <a:ea typeface="Gill Sans"/>
              <a:cs typeface="Poppins"/>
              <a:sym typeface="Gill Sans"/>
            </a:endParaRPr>
          </a:p>
        </p:txBody>
      </p:sp>
      <p:grpSp>
        <p:nvGrpSpPr>
          <p:cNvPr id="190" name="Google Shape;190;p11"/>
          <p:cNvGrpSpPr/>
          <p:nvPr/>
        </p:nvGrpSpPr>
        <p:grpSpPr>
          <a:xfrm>
            <a:off x="8429625" y="1448702"/>
            <a:ext cx="8410575" cy="7389594"/>
            <a:chOff x="0" y="601"/>
            <a:chExt cx="5607050" cy="4926396"/>
          </a:xfrm>
        </p:grpSpPr>
        <p:cxnSp>
          <p:nvCxnSpPr>
            <p:cNvPr id="191" name="Google Shape;191;p11"/>
            <p:cNvCxnSpPr/>
            <p:nvPr/>
          </p:nvCxnSpPr>
          <p:spPr>
            <a:xfrm>
              <a:off x="0" y="601"/>
              <a:ext cx="5607050" cy="0"/>
            </a:xfrm>
            <a:prstGeom prst="straightConnector1">
              <a:avLst/>
            </a:prstGeom>
            <a:gradFill>
              <a:gsLst>
                <a:gs pos="0">
                  <a:srgbClr val="8E8268"/>
                </a:gs>
                <a:gs pos="50000">
                  <a:srgbClr val="87795B"/>
                </a:gs>
                <a:gs pos="100000">
                  <a:srgbClr val="827355"/>
                </a:gs>
              </a:gsLst>
              <a:lin ang="5400000" scaled="0"/>
            </a:gradFill>
            <a:ln w="9525" cap="flat" cmpd="sng">
              <a:solidFill>
                <a:schemeClr val="accent5"/>
              </a:solidFill>
              <a:prstDash val="solid"/>
              <a:round/>
              <a:headEnd type="none" w="sm" len="sm"/>
              <a:tailEnd type="none" w="sm" len="sm"/>
            </a:ln>
          </p:spPr>
        </p:cxnSp>
        <p:sp>
          <p:nvSpPr>
            <p:cNvPr id="192" name="Google Shape;192;p11"/>
            <p:cNvSpPr/>
            <p:nvPr/>
          </p:nvSpPr>
          <p:spPr>
            <a:xfrm>
              <a:off x="0" y="601"/>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193" name="Google Shape;193;p11"/>
            <p:cNvSpPr txBox="1"/>
            <p:nvPr/>
          </p:nvSpPr>
          <p:spPr>
            <a:xfrm>
              <a:off x="0" y="601"/>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lv-LV" sz="3450" b="0" i="0">
                  <a:solidFill>
                    <a:schemeClr val="dk1"/>
                  </a:solidFill>
                  <a:latin typeface="Gill Sans"/>
                  <a:ea typeface="Gill Sans"/>
                  <a:cs typeface="Gill Sans"/>
                  <a:sym typeface="Gill Sans"/>
                </a:rPr>
                <a:t>Project </a:t>
              </a:r>
              <a:r>
                <a:rPr lang="lv-LV" sz="3450" b="0" i="0" err="1">
                  <a:solidFill>
                    <a:schemeClr val="dk1"/>
                  </a:solidFill>
                  <a:latin typeface="Gill Sans"/>
                  <a:ea typeface="Gill Sans"/>
                  <a:cs typeface="Gill Sans"/>
                  <a:sym typeface="Gill Sans"/>
                </a:rPr>
                <a:t>Management</a:t>
              </a:r>
              <a:r>
                <a:rPr lang="lv-LV" sz="3450" b="0" i="0">
                  <a:solidFill>
                    <a:schemeClr val="dk1"/>
                  </a:solidFill>
                  <a:latin typeface="Gill Sans"/>
                  <a:ea typeface="Gill Sans"/>
                  <a:cs typeface="Gill Sans"/>
                  <a:sym typeface="Gill Sans"/>
                </a:rPr>
                <a:t> 4000 € / 2000 €</a:t>
              </a:r>
              <a:endParaRPr sz="3450">
                <a:solidFill>
                  <a:schemeClr val="dk1"/>
                </a:solidFill>
                <a:latin typeface="Gill Sans"/>
                <a:ea typeface="Gill Sans"/>
                <a:cs typeface="Gill Sans"/>
                <a:sym typeface="Gill Sans"/>
              </a:endParaRPr>
            </a:p>
          </p:txBody>
        </p:sp>
        <p:cxnSp>
          <p:nvCxnSpPr>
            <p:cNvPr id="194" name="Google Shape;194;p11"/>
            <p:cNvCxnSpPr/>
            <p:nvPr/>
          </p:nvCxnSpPr>
          <p:spPr>
            <a:xfrm>
              <a:off x="0" y="704372"/>
              <a:ext cx="5607050" cy="0"/>
            </a:xfrm>
            <a:prstGeom prst="straightConnector1">
              <a:avLst/>
            </a:prstGeom>
            <a:gradFill>
              <a:gsLst>
                <a:gs pos="0">
                  <a:srgbClr val="93856D"/>
                </a:gs>
                <a:gs pos="50000">
                  <a:srgbClr val="8C7D60"/>
                </a:gs>
                <a:gs pos="100000">
                  <a:srgbClr val="87765A"/>
                </a:gs>
              </a:gsLst>
              <a:lin ang="5400000" scaled="0"/>
            </a:gradFill>
            <a:ln w="9525" cap="flat" cmpd="sng">
              <a:solidFill>
                <a:srgbClr val="8C7D62"/>
              </a:solidFill>
              <a:prstDash val="solid"/>
              <a:round/>
              <a:headEnd type="none" w="sm" len="sm"/>
              <a:tailEnd type="none" w="sm" len="sm"/>
            </a:ln>
          </p:spPr>
        </p:cxnSp>
        <p:sp>
          <p:nvSpPr>
            <p:cNvPr id="195" name="Google Shape;195;p11"/>
            <p:cNvSpPr/>
            <p:nvPr/>
          </p:nvSpPr>
          <p:spPr>
            <a:xfrm>
              <a:off x="0" y="704372"/>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196" name="Google Shape;196;p11"/>
            <p:cNvSpPr txBox="1"/>
            <p:nvPr/>
          </p:nvSpPr>
          <p:spPr>
            <a:xfrm>
              <a:off x="0" y="704372"/>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lv-LV" sz="3450" b="0" i="0" err="1">
                  <a:solidFill>
                    <a:schemeClr val="dk1"/>
                  </a:solidFill>
                  <a:latin typeface="Gill Sans"/>
                  <a:ea typeface="Gill Sans"/>
                  <a:cs typeface="Gill Sans"/>
                  <a:sym typeface="Gill Sans"/>
                </a:rPr>
                <a:t>Transnational</a:t>
              </a:r>
              <a:r>
                <a:rPr lang="lv-LV" sz="3450" b="0" i="0">
                  <a:solidFill>
                    <a:schemeClr val="dk1"/>
                  </a:solidFill>
                  <a:latin typeface="Gill Sans"/>
                  <a:ea typeface="Gill Sans"/>
                  <a:cs typeface="Gill Sans"/>
                  <a:sym typeface="Gill Sans"/>
                </a:rPr>
                <a:t> </a:t>
              </a:r>
              <a:r>
                <a:rPr lang="lv-LV" sz="3450" err="1">
                  <a:solidFill>
                    <a:schemeClr val="dk1"/>
                  </a:solidFill>
                  <a:latin typeface="Gill Sans"/>
                  <a:ea typeface="Gill Sans"/>
                  <a:cs typeface="Gill Sans"/>
                  <a:sym typeface="Gill Sans"/>
                </a:rPr>
                <a:t>M</a:t>
              </a:r>
              <a:r>
                <a:rPr lang="lv-LV" sz="3450" b="0" i="0" err="1">
                  <a:solidFill>
                    <a:schemeClr val="dk1"/>
                  </a:solidFill>
                  <a:latin typeface="Gill Sans"/>
                  <a:ea typeface="Gill Sans"/>
                  <a:cs typeface="Gill Sans"/>
                  <a:sym typeface="Gill Sans"/>
                </a:rPr>
                <a:t>eetings</a:t>
              </a:r>
              <a:r>
                <a:rPr lang="lv-LV" sz="3450" b="0" i="0">
                  <a:solidFill>
                    <a:schemeClr val="dk1"/>
                  </a:solidFill>
                  <a:latin typeface="Gill Sans"/>
                  <a:ea typeface="Gill Sans"/>
                  <a:cs typeface="Gill Sans"/>
                  <a:sym typeface="Gill Sans"/>
                </a:rPr>
                <a:t> 630 € </a:t>
              </a:r>
              <a:r>
                <a:rPr lang="lv-LV" sz="3450" b="0" i="0" err="1">
                  <a:solidFill>
                    <a:schemeClr val="dk1"/>
                  </a:solidFill>
                  <a:latin typeface="Gill Sans"/>
                  <a:ea typeface="Gill Sans"/>
                  <a:cs typeface="Gill Sans"/>
                  <a:sym typeface="Gill Sans"/>
                </a:rPr>
                <a:t>pp</a:t>
              </a:r>
              <a:r>
                <a:rPr lang="lv-LV" sz="3450" b="0" i="0">
                  <a:solidFill>
                    <a:schemeClr val="dk1"/>
                  </a:solidFill>
                  <a:latin typeface="Gill Sans"/>
                  <a:ea typeface="Gill Sans"/>
                  <a:cs typeface="Gill Sans"/>
                  <a:sym typeface="Gill Sans"/>
                </a:rPr>
                <a:t> per </a:t>
              </a:r>
              <a:r>
                <a:rPr lang="lv-LV" sz="3450" b="0" i="0" err="1">
                  <a:solidFill>
                    <a:schemeClr val="dk1"/>
                  </a:solidFill>
                  <a:latin typeface="Gill Sans"/>
                  <a:ea typeface="Gill Sans"/>
                  <a:cs typeface="Gill Sans"/>
                  <a:sym typeface="Gill Sans"/>
                </a:rPr>
                <a:t>meeting</a:t>
              </a:r>
              <a:endParaRPr sz="3450">
                <a:solidFill>
                  <a:schemeClr val="dk1"/>
                </a:solidFill>
                <a:latin typeface="Gill Sans"/>
                <a:ea typeface="Gill Sans"/>
                <a:cs typeface="Gill Sans"/>
                <a:sym typeface="Gill Sans"/>
              </a:endParaRPr>
            </a:p>
          </p:txBody>
        </p:sp>
        <p:cxnSp>
          <p:nvCxnSpPr>
            <p:cNvPr id="197" name="Google Shape;197;p11"/>
            <p:cNvCxnSpPr/>
            <p:nvPr/>
          </p:nvCxnSpPr>
          <p:spPr>
            <a:xfrm>
              <a:off x="0" y="1408143"/>
              <a:ext cx="5607050" cy="0"/>
            </a:xfrm>
            <a:prstGeom prst="straightConnector1">
              <a:avLst/>
            </a:prstGeom>
            <a:gradFill>
              <a:gsLst>
                <a:gs pos="0">
                  <a:srgbClr val="978B74"/>
                </a:gs>
                <a:gs pos="50000">
                  <a:srgbClr val="8F8369"/>
                </a:gs>
                <a:gs pos="100000">
                  <a:srgbClr val="8A7C63"/>
                </a:gs>
              </a:gsLst>
              <a:lin ang="5400000" scaled="0"/>
            </a:gradFill>
            <a:ln w="9525" cap="flat" cmpd="sng">
              <a:solidFill>
                <a:srgbClr val="90836A"/>
              </a:solidFill>
              <a:prstDash val="solid"/>
              <a:round/>
              <a:headEnd type="none" w="sm" len="sm"/>
              <a:tailEnd type="none" w="sm" len="sm"/>
            </a:ln>
          </p:spPr>
        </p:cxnSp>
        <p:sp>
          <p:nvSpPr>
            <p:cNvPr id="198" name="Google Shape;198;p11"/>
            <p:cNvSpPr/>
            <p:nvPr/>
          </p:nvSpPr>
          <p:spPr>
            <a:xfrm>
              <a:off x="0" y="1408143"/>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199" name="Google Shape;199;p11"/>
            <p:cNvSpPr txBox="1"/>
            <p:nvPr/>
          </p:nvSpPr>
          <p:spPr>
            <a:xfrm>
              <a:off x="0" y="1408143"/>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lv-LV" sz="3450" b="0" i="0" err="1">
                  <a:solidFill>
                    <a:srgbClr val="0070C0"/>
                  </a:solidFill>
                  <a:latin typeface="Gill Sans"/>
                  <a:ea typeface="Gill Sans"/>
                  <a:cs typeface="Gill Sans"/>
                  <a:sym typeface="Gill Sans"/>
                </a:rPr>
                <a:t>Development</a:t>
              </a:r>
              <a:r>
                <a:rPr lang="lv-LV" sz="3450" b="0" i="0">
                  <a:solidFill>
                    <a:srgbClr val="0070C0"/>
                  </a:solidFill>
                  <a:latin typeface="Gill Sans"/>
                  <a:ea typeface="Gill Sans"/>
                  <a:cs typeface="Gill Sans"/>
                  <a:sym typeface="Gill Sans"/>
                </a:rPr>
                <a:t> </a:t>
              </a:r>
              <a:r>
                <a:rPr lang="lv-LV" sz="3450" err="1">
                  <a:solidFill>
                    <a:srgbClr val="0070C0"/>
                  </a:solidFill>
                  <a:latin typeface="Gill Sans"/>
                  <a:ea typeface="Gill Sans"/>
                  <a:cs typeface="Gill Sans"/>
                  <a:sym typeface="Gill Sans"/>
                </a:rPr>
                <a:t>W</a:t>
              </a:r>
              <a:r>
                <a:rPr lang="lv-LV" sz="3450" b="0" i="0" err="1">
                  <a:solidFill>
                    <a:srgbClr val="0070C0"/>
                  </a:solidFill>
                  <a:latin typeface="Gill Sans"/>
                  <a:ea typeface="Gill Sans"/>
                  <a:cs typeface="Gill Sans"/>
                  <a:sym typeface="Gill Sans"/>
                </a:rPr>
                <a:t>ork</a:t>
              </a:r>
              <a:r>
                <a:rPr lang="lv-LV" sz="3450" b="0" i="0">
                  <a:solidFill>
                    <a:srgbClr val="0070C0"/>
                  </a:solidFill>
                  <a:latin typeface="Gill Sans"/>
                  <a:ea typeface="Gill Sans"/>
                  <a:cs typeface="Gill Sans"/>
                  <a:sym typeface="Gill Sans"/>
                </a:rPr>
                <a:t> 125 € / 250 € per </a:t>
              </a:r>
              <a:r>
                <a:rPr lang="lv-LV" sz="3450" b="0" i="0" err="1">
                  <a:solidFill>
                    <a:srgbClr val="0070C0"/>
                  </a:solidFill>
                  <a:latin typeface="Gill Sans"/>
                  <a:ea typeface="Gill Sans"/>
                  <a:cs typeface="Gill Sans"/>
                  <a:sym typeface="Gill Sans"/>
                </a:rPr>
                <a:t>day</a:t>
              </a:r>
              <a:endParaRPr sz="3450">
                <a:solidFill>
                  <a:srgbClr val="0070C0"/>
                </a:solidFill>
                <a:latin typeface="Gill Sans"/>
                <a:ea typeface="Gill Sans"/>
                <a:cs typeface="Gill Sans"/>
                <a:sym typeface="Gill Sans"/>
              </a:endParaRPr>
            </a:p>
          </p:txBody>
        </p:sp>
        <p:cxnSp>
          <p:nvCxnSpPr>
            <p:cNvPr id="200" name="Google Shape;200;p11"/>
            <p:cNvCxnSpPr/>
            <p:nvPr/>
          </p:nvCxnSpPr>
          <p:spPr>
            <a:xfrm>
              <a:off x="0" y="2111914"/>
              <a:ext cx="5607050" cy="0"/>
            </a:xfrm>
            <a:prstGeom prst="straightConnector1">
              <a:avLst/>
            </a:prstGeom>
            <a:gradFill>
              <a:gsLst>
                <a:gs pos="0">
                  <a:srgbClr val="9B8E7C"/>
                </a:gs>
                <a:gs pos="50000">
                  <a:srgbClr val="938771"/>
                </a:gs>
                <a:gs pos="100000">
                  <a:srgbClr val="8E806A"/>
                </a:gs>
              </a:gsLst>
              <a:lin ang="5400000" scaled="0"/>
            </a:gradFill>
            <a:ln w="9525" cap="flat" cmpd="sng">
              <a:solidFill>
                <a:srgbClr val="948772"/>
              </a:solidFill>
              <a:prstDash val="solid"/>
              <a:round/>
              <a:headEnd type="none" w="sm" len="sm"/>
              <a:tailEnd type="none" w="sm" len="sm"/>
            </a:ln>
          </p:spPr>
        </p:cxnSp>
        <p:sp>
          <p:nvSpPr>
            <p:cNvPr id="201" name="Google Shape;201;p11"/>
            <p:cNvSpPr/>
            <p:nvPr/>
          </p:nvSpPr>
          <p:spPr>
            <a:xfrm>
              <a:off x="0" y="2111914"/>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202" name="Google Shape;202;p11"/>
            <p:cNvSpPr txBox="1"/>
            <p:nvPr/>
          </p:nvSpPr>
          <p:spPr>
            <a:xfrm>
              <a:off x="0" y="2111914"/>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lvl="1">
                <a:lnSpc>
                  <a:spcPct val="90000"/>
                </a:lnSpc>
                <a:buClr>
                  <a:schemeClr val="dk1"/>
                </a:buClr>
                <a:buSzPts val="2300"/>
              </a:pPr>
              <a:r>
                <a:rPr lang="lv-LV" sz="3450">
                  <a:solidFill>
                    <a:schemeClr val="dk1"/>
                  </a:solidFill>
                  <a:latin typeface="Gill Sans"/>
                  <a:ea typeface="Gill Sans"/>
                  <a:cs typeface="Gill Sans"/>
                  <a:sym typeface="Gill Sans"/>
                </a:rPr>
                <a:t>	</a:t>
              </a:r>
              <a:r>
                <a:rPr lang="lv-LV" sz="3450" err="1">
                  <a:solidFill>
                    <a:srgbClr val="0070C0"/>
                  </a:solidFill>
                  <a:latin typeface="Gill Sans"/>
                  <a:ea typeface="Gill Sans"/>
                  <a:cs typeface="Gill Sans"/>
                  <a:sym typeface="Gill Sans"/>
                </a:rPr>
                <a:t>Development</a:t>
              </a:r>
              <a:r>
                <a:rPr lang="lv-LV" sz="3450">
                  <a:solidFill>
                    <a:schemeClr val="dk1"/>
                  </a:solidFill>
                  <a:latin typeface="Gill Sans"/>
                  <a:ea typeface="Gill Sans"/>
                  <a:cs typeface="Gill Sans"/>
                  <a:sym typeface="Gill Sans"/>
                </a:rPr>
                <a:t>/</a:t>
              </a:r>
              <a:r>
                <a:rPr lang="lv-LV" sz="3450" err="1">
                  <a:solidFill>
                    <a:srgbClr val="0070C0"/>
                  </a:solidFill>
                  <a:latin typeface="Gill Sans"/>
                  <a:ea typeface="Gill Sans"/>
                  <a:cs typeface="Gill Sans"/>
                  <a:sym typeface="Gill Sans"/>
                </a:rPr>
                <a:t>Mapping</a:t>
              </a:r>
              <a:r>
                <a:rPr lang="lv-LV" sz="3450">
                  <a:solidFill>
                    <a:schemeClr val="dk1"/>
                  </a:solidFill>
                  <a:latin typeface="Gill Sans"/>
                  <a:ea typeface="Gill Sans"/>
                  <a:cs typeface="Gill Sans"/>
                  <a:sym typeface="Gill Sans"/>
                </a:rPr>
                <a:t>/</a:t>
              </a:r>
              <a:r>
                <a:rPr lang="lv-LV" sz="3450" err="1">
                  <a:solidFill>
                    <a:schemeClr val="dk1"/>
                  </a:solidFill>
                  <a:latin typeface="Gill Sans"/>
                  <a:ea typeface="Gill Sans"/>
                  <a:cs typeface="Gill Sans"/>
                  <a:sym typeface="Gill Sans"/>
                </a:rPr>
                <a:t>Network</a:t>
              </a:r>
              <a:endParaRPr sz="3450">
                <a:solidFill>
                  <a:schemeClr val="dk1"/>
                </a:solidFill>
                <a:latin typeface="Gill Sans"/>
                <a:ea typeface="Gill Sans"/>
                <a:cs typeface="Gill Sans"/>
                <a:sym typeface="Gill Sans"/>
              </a:endParaRPr>
            </a:p>
          </p:txBody>
        </p:sp>
        <p:cxnSp>
          <p:nvCxnSpPr>
            <p:cNvPr id="203" name="Google Shape;203;p11"/>
            <p:cNvCxnSpPr/>
            <p:nvPr/>
          </p:nvCxnSpPr>
          <p:spPr>
            <a:xfrm>
              <a:off x="0" y="2815685"/>
              <a:ext cx="5607050" cy="0"/>
            </a:xfrm>
            <a:prstGeom prst="straightConnector1">
              <a:avLst/>
            </a:prstGeom>
            <a:gradFill>
              <a:gsLst>
                <a:gs pos="0">
                  <a:srgbClr val="9E9484"/>
                </a:gs>
                <a:gs pos="50000">
                  <a:srgbClr val="988D78"/>
                </a:gs>
                <a:gs pos="100000">
                  <a:srgbClr val="928672"/>
                </a:gs>
              </a:gsLst>
              <a:lin ang="5400000" scaled="0"/>
            </a:gradFill>
            <a:ln w="9525" cap="flat" cmpd="sng">
              <a:solidFill>
                <a:srgbClr val="988D7A"/>
              </a:solidFill>
              <a:prstDash val="solid"/>
              <a:round/>
              <a:headEnd type="none" w="sm" len="sm"/>
              <a:tailEnd type="none" w="sm" len="sm"/>
            </a:ln>
          </p:spPr>
        </p:cxnSp>
        <p:sp>
          <p:nvSpPr>
            <p:cNvPr id="204" name="Google Shape;204;p11"/>
            <p:cNvSpPr/>
            <p:nvPr/>
          </p:nvSpPr>
          <p:spPr>
            <a:xfrm>
              <a:off x="0" y="2815685"/>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205" name="Google Shape;205;p11"/>
            <p:cNvSpPr txBox="1"/>
            <p:nvPr/>
          </p:nvSpPr>
          <p:spPr>
            <a:xfrm>
              <a:off x="0" y="2815685"/>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lv-LV" sz="3450" err="1">
                  <a:solidFill>
                    <a:schemeClr val="dk1"/>
                  </a:solidFill>
                  <a:latin typeface="Gill Sans"/>
                  <a:ea typeface="Gill Sans"/>
                  <a:cs typeface="Gill Sans"/>
                  <a:sym typeface="Gill Sans"/>
                </a:rPr>
                <a:t>Average</a:t>
              </a:r>
              <a:r>
                <a:rPr lang="lv-LV" sz="3450">
                  <a:solidFill>
                    <a:schemeClr val="dk1"/>
                  </a:solidFill>
                  <a:latin typeface="Gill Sans"/>
                  <a:ea typeface="Gill Sans"/>
                  <a:cs typeface="Gill Sans"/>
                  <a:sym typeface="Gill Sans"/>
                </a:rPr>
                <a:t>: </a:t>
              </a:r>
              <a:r>
                <a:rPr lang="lv-LV" sz="3450" b="0" i="0">
                  <a:solidFill>
                    <a:schemeClr val="dk1"/>
                  </a:solidFill>
                  <a:latin typeface="Gill Sans"/>
                  <a:ea typeface="Gill Sans"/>
                  <a:cs typeface="Gill Sans"/>
                  <a:sym typeface="Gill Sans"/>
                </a:rPr>
                <a:t>2 </a:t>
              </a:r>
              <a:r>
                <a:rPr lang="lv-LV" sz="3450" b="0" i="0" err="1">
                  <a:solidFill>
                    <a:schemeClr val="dk1"/>
                  </a:solidFill>
                  <a:latin typeface="Gill Sans"/>
                  <a:ea typeface="Gill Sans"/>
                  <a:cs typeface="Gill Sans"/>
                  <a:sym typeface="Gill Sans"/>
                </a:rPr>
                <a:t>years</a:t>
              </a:r>
              <a:r>
                <a:rPr lang="lv-LV" sz="3450" b="0" i="0">
                  <a:solidFill>
                    <a:schemeClr val="dk1"/>
                  </a:solidFill>
                  <a:latin typeface="Gill Sans"/>
                  <a:ea typeface="Gill Sans"/>
                  <a:cs typeface="Gill Sans"/>
                  <a:sym typeface="Gill Sans"/>
                </a:rPr>
                <a:t>, 3 - 4 </a:t>
              </a:r>
              <a:r>
                <a:rPr lang="lv-LV" sz="3450" b="0" i="0" err="1">
                  <a:solidFill>
                    <a:schemeClr val="dk1"/>
                  </a:solidFill>
                  <a:latin typeface="Gill Sans"/>
                  <a:ea typeface="Gill Sans"/>
                  <a:cs typeface="Gill Sans"/>
                  <a:sym typeface="Gill Sans"/>
                </a:rPr>
                <a:t>partners</a:t>
              </a:r>
              <a:r>
                <a:rPr lang="lv-LV" sz="3450" b="0" i="0">
                  <a:solidFill>
                    <a:schemeClr val="dk1"/>
                  </a:solidFill>
                  <a:latin typeface="Gill Sans"/>
                  <a:ea typeface="Gill Sans"/>
                  <a:cs typeface="Gill Sans"/>
                  <a:sym typeface="Gill Sans"/>
                </a:rPr>
                <a:t>, 50.000 EUR</a:t>
              </a:r>
              <a:endParaRPr lang="en-US" sz="3450">
                <a:solidFill>
                  <a:schemeClr val="dk1"/>
                </a:solidFill>
                <a:latin typeface="Gill Sans"/>
                <a:ea typeface="Gill Sans"/>
                <a:cs typeface="Gill Sans"/>
                <a:sym typeface="Gill Sans"/>
              </a:endParaRPr>
            </a:p>
          </p:txBody>
        </p:sp>
        <p:cxnSp>
          <p:nvCxnSpPr>
            <p:cNvPr id="206" name="Google Shape;206;p11"/>
            <p:cNvCxnSpPr/>
            <p:nvPr/>
          </p:nvCxnSpPr>
          <p:spPr>
            <a:xfrm>
              <a:off x="0" y="3519456"/>
              <a:ext cx="5607050" cy="0"/>
            </a:xfrm>
            <a:prstGeom prst="straightConnector1">
              <a:avLst/>
            </a:prstGeom>
            <a:gradFill>
              <a:gsLst>
                <a:gs pos="0">
                  <a:srgbClr val="A1988C"/>
                </a:gs>
                <a:gs pos="50000">
                  <a:srgbClr val="9B9182"/>
                </a:gs>
                <a:gs pos="100000">
                  <a:srgbClr val="948A7A"/>
                </a:gs>
              </a:gsLst>
              <a:lin ang="5400000" scaled="0"/>
            </a:gradFill>
            <a:ln w="9525" cap="flat" cmpd="sng">
              <a:solidFill>
                <a:srgbClr val="9B9183"/>
              </a:solidFill>
              <a:prstDash val="solid"/>
              <a:round/>
              <a:headEnd type="none" w="sm" len="sm"/>
              <a:tailEnd type="none" w="sm" len="sm"/>
            </a:ln>
          </p:spPr>
        </p:cxnSp>
        <p:sp>
          <p:nvSpPr>
            <p:cNvPr id="207" name="Google Shape;207;p11"/>
            <p:cNvSpPr/>
            <p:nvPr/>
          </p:nvSpPr>
          <p:spPr>
            <a:xfrm>
              <a:off x="0" y="3519456"/>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208" name="Google Shape;208;p11"/>
            <p:cNvSpPr txBox="1"/>
            <p:nvPr/>
          </p:nvSpPr>
          <p:spPr>
            <a:xfrm>
              <a:off x="0" y="3519456"/>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en-US" sz="3450" b="0" i="0">
                  <a:solidFill>
                    <a:srgbClr val="0070C0"/>
                  </a:solidFill>
                  <a:latin typeface="Gill Sans"/>
                  <a:ea typeface="Gill Sans"/>
                  <a:cs typeface="Gill Sans"/>
                  <a:sym typeface="Gill Sans"/>
                </a:rPr>
                <a:t>Denmark, Norway, Sweden, Finland, Iceland</a:t>
              </a:r>
              <a:endParaRPr lang="en-GB" sz="3450">
                <a:solidFill>
                  <a:srgbClr val="0070C0"/>
                </a:solidFill>
                <a:latin typeface="Gill Sans"/>
                <a:ea typeface="Gill Sans"/>
                <a:cs typeface="Gill Sans"/>
                <a:sym typeface="Gill Sans"/>
              </a:endParaRPr>
            </a:p>
          </p:txBody>
        </p:sp>
        <p:cxnSp>
          <p:nvCxnSpPr>
            <p:cNvPr id="209" name="Google Shape;209;p11"/>
            <p:cNvCxnSpPr/>
            <p:nvPr/>
          </p:nvCxnSpPr>
          <p:spPr>
            <a:xfrm>
              <a:off x="0" y="4223227"/>
              <a:ext cx="5607050" cy="0"/>
            </a:xfrm>
            <a:prstGeom prst="straightConnector1">
              <a:avLst/>
            </a:prstGeom>
            <a:gradFill>
              <a:gsLst>
                <a:gs pos="0">
                  <a:srgbClr val="A49D93"/>
                </a:gs>
                <a:gs pos="50000">
                  <a:srgbClr val="9F978A"/>
                </a:gs>
                <a:gs pos="100000">
                  <a:srgbClr val="979083"/>
                </a:gs>
              </a:gsLst>
              <a:lin ang="5400000" scaled="0"/>
            </a:gradFill>
            <a:ln w="9525" cap="flat" cmpd="sng">
              <a:solidFill>
                <a:srgbClr val="9F978B"/>
              </a:solidFill>
              <a:prstDash val="solid"/>
              <a:round/>
              <a:headEnd type="none" w="sm" len="sm"/>
              <a:tailEnd type="none" w="sm" len="sm"/>
            </a:ln>
          </p:spPr>
        </p:cxnSp>
        <p:sp>
          <p:nvSpPr>
            <p:cNvPr id="210" name="Google Shape;210;p11"/>
            <p:cNvSpPr/>
            <p:nvPr/>
          </p:nvSpPr>
          <p:spPr>
            <a:xfrm>
              <a:off x="0" y="4223227"/>
              <a:ext cx="5607050" cy="703770"/>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p>
          </p:txBody>
        </p:sp>
        <p:sp>
          <p:nvSpPr>
            <p:cNvPr id="211" name="Google Shape;211;p11"/>
            <p:cNvSpPr txBox="1"/>
            <p:nvPr/>
          </p:nvSpPr>
          <p:spPr>
            <a:xfrm>
              <a:off x="0" y="4223227"/>
              <a:ext cx="5607050" cy="703770"/>
            </a:xfrm>
            <a:prstGeom prst="rect">
              <a:avLst/>
            </a:prstGeom>
            <a:noFill/>
            <a:ln>
              <a:noFill/>
            </a:ln>
          </p:spPr>
          <p:txBody>
            <a:bodyPr spcFirstLastPara="1" wrap="square" lIns="131438" tIns="131438" rIns="131438" bIns="13143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dk1"/>
                </a:buClr>
                <a:buSzPts val="2300"/>
                <a:buFont typeface="Gill Sans"/>
                <a:buNone/>
              </a:pPr>
              <a:r>
                <a:rPr lang="en-US" sz="3450" b="0" i="0">
                  <a:solidFill>
                    <a:srgbClr val="0070C0"/>
                  </a:solidFill>
                  <a:latin typeface="Gill Sans"/>
                  <a:ea typeface="Gill Sans"/>
                  <a:cs typeface="Gill Sans"/>
                  <a:sym typeface="Gill Sans"/>
                </a:rPr>
                <a:t>Baltics</a:t>
              </a:r>
              <a:r>
                <a:rPr lang="lv-LV" sz="3450" b="0" i="0">
                  <a:solidFill>
                    <a:srgbClr val="002060"/>
                  </a:solidFill>
                  <a:latin typeface="Gill Sans"/>
                  <a:ea typeface="Gill Sans"/>
                  <a:cs typeface="Gill Sans"/>
                  <a:sym typeface="Gill Sans"/>
                </a:rPr>
                <a:t>, </a:t>
              </a:r>
              <a:r>
                <a:rPr lang="en-US" sz="3450" b="0" i="0" err="1">
                  <a:solidFill>
                    <a:srgbClr val="002060"/>
                  </a:solidFill>
                  <a:latin typeface="Gill Sans"/>
                  <a:ea typeface="Gill Sans"/>
                  <a:cs typeface="Gill Sans"/>
                  <a:sym typeface="Gill Sans"/>
                </a:rPr>
                <a:t>Åland</a:t>
              </a:r>
              <a:r>
                <a:rPr lang="en-US" sz="3450" b="0" i="0">
                  <a:solidFill>
                    <a:srgbClr val="002060"/>
                  </a:solidFill>
                  <a:latin typeface="Gill Sans"/>
                  <a:ea typeface="Gill Sans"/>
                  <a:cs typeface="Gill Sans"/>
                  <a:sym typeface="Gill Sans"/>
                </a:rPr>
                <a:t>, Faroe Islands</a:t>
              </a:r>
              <a:r>
                <a:rPr lang="lv-LV" sz="3450" b="0" i="0">
                  <a:solidFill>
                    <a:srgbClr val="002060"/>
                  </a:solidFill>
                  <a:latin typeface="Gill Sans"/>
                  <a:ea typeface="Gill Sans"/>
                  <a:cs typeface="Gill Sans"/>
                  <a:sym typeface="Gill Sans"/>
                </a:rPr>
                <a:t>,</a:t>
              </a:r>
              <a:r>
                <a:rPr lang="en-US" sz="3450" b="0" i="0">
                  <a:solidFill>
                    <a:srgbClr val="002060"/>
                  </a:solidFill>
                  <a:latin typeface="Gill Sans"/>
                  <a:ea typeface="Gill Sans"/>
                  <a:cs typeface="Gill Sans"/>
                  <a:sym typeface="Gill Sans"/>
                </a:rPr>
                <a:t> Greenland</a:t>
              </a:r>
              <a:endParaRPr sz="3450">
                <a:solidFill>
                  <a:srgbClr val="002060"/>
                </a:solidFill>
                <a:latin typeface="Gill Sans"/>
                <a:ea typeface="Gill Sans"/>
                <a:cs typeface="Gill Sans"/>
                <a:sym typeface="Gill Sans"/>
              </a:endParaRPr>
            </a:p>
          </p:txBody>
        </p:sp>
      </p:grpSp>
      <p:pic>
        <p:nvPicPr>
          <p:cNvPr id="4" name="Picture 3">
            <a:extLst>
              <a:ext uri="{FF2B5EF4-FFF2-40B4-BE49-F238E27FC236}">
                <a16:creationId xmlns:a16="http://schemas.microsoft.com/office/drawing/2014/main" id="{33D9CC8D-63AA-4B14-229A-B3F3912A57A1}"/>
              </a:ext>
            </a:extLst>
          </p:cNvPr>
          <p:cNvPicPr>
            <a:picLocks noChangeAspect="1"/>
          </p:cNvPicPr>
          <p:nvPr/>
        </p:nvPicPr>
        <p:blipFill>
          <a:blip r:embed="rId3"/>
          <a:stretch>
            <a:fillRect/>
          </a:stretch>
        </p:blipFill>
        <p:spPr>
          <a:xfrm>
            <a:off x="-2757" y="10026"/>
            <a:ext cx="7846093" cy="10266947"/>
          </a:xfrm>
          <a:prstGeom prst="rect">
            <a:avLst/>
          </a:prstGeom>
        </p:spPr>
      </p:pic>
      <p:sp>
        <p:nvSpPr>
          <p:cNvPr id="189" name="Google Shape;189;p11"/>
          <p:cNvSpPr txBox="1">
            <a:spLocks noGrp="1"/>
          </p:cNvSpPr>
          <p:nvPr>
            <p:ph type="title"/>
          </p:nvPr>
        </p:nvSpPr>
        <p:spPr>
          <a:xfrm>
            <a:off x="1793041" y="4021653"/>
            <a:ext cx="5988433" cy="2243691"/>
          </a:xfrm>
          <a:prstGeom prst="rect">
            <a:avLst/>
          </a:prstGeom>
          <a:noFill/>
          <a:ln w="9525" cap="flat" cmpd="sng">
            <a:solidFill>
              <a:schemeClr val="lt1"/>
            </a:solidFill>
            <a:prstDash val="solid"/>
            <a:round/>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lt1"/>
              </a:buClr>
              <a:buSzPts val="1300"/>
              <a:buFont typeface="Arial"/>
              <a:buNone/>
            </a:pPr>
            <a:r>
              <a:rPr lang="lv-LV" sz="3600" b="0" i="0" err="1">
                <a:solidFill>
                  <a:schemeClr val="lt1"/>
                </a:solidFill>
                <a:latin typeface="Poppins"/>
                <a:cs typeface="Poppins"/>
                <a:sym typeface="Arial"/>
              </a:rPr>
              <a:t>Nordplus</a:t>
            </a:r>
            <a:r>
              <a:rPr lang="lv-LV" sz="3600" b="0" i="0">
                <a:solidFill>
                  <a:schemeClr val="lt1"/>
                </a:solidFill>
                <a:latin typeface="Poppins"/>
                <a:cs typeface="Poppins"/>
                <a:sym typeface="Arial"/>
              </a:rPr>
              <a:t> </a:t>
            </a:r>
            <a:r>
              <a:rPr lang="lv-LV" sz="3600" b="0" i="0" err="1">
                <a:solidFill>
                  <a:schemeClr val="lt1"/>
                </a:solidFill>
                <a:latin typeface="Poppins"/>
                <a:cs typeface="Poppins"/>
                <a:sym typeface="Arial"/>
              </a:rPr>
              <a:t>Adult</a:t>
            </a:r>
            <a:br>
              <a:rPr lang="lv-LV" sz="3600">
                <a:solidFill>
                  <a:schemeClr val="lt1"/>
                </a:solidFill>
                <a:latin typeface="Poppins"/>
                <a:cs typeface="Poppins"/>
                <a:sym typeface="Arial"/>
              </a:rPr>
            </a:br>
            <a:r>
              <a:rPr lang="lv-LV" sz="3600" b="0" i="0" err="1">
                <a:solidFill>
                  <a:schemeClr val="lt1"/>
                </a:solidFill>
                <a:latin typeface="Poppins"/>
                <a:cs typeface="Poppins"/>
                <a:sym typeface="Arial"/>
              </a:rPr>
              <a:t>Collaboration</a:t>
            </a:r>
            <a:r>
              <a:rPr lang="lv-LV" sz="3600" b="0" i="0">
                <a:solidFill>
                  <a:schemeClr val="lt1"/>
                </a:solidFill>
                <a:latin typeface="Poppins"/>
                <a:cs typeface="Poppins"/>
                <a:sym typeface="Arial"/>
              </a:rPr>
              <a:t> </a:t>
            </a:r>
            <a:r>
              <a:rPr lang="lv-LV" sz="3600" b="0" i="0" err="1">
                <a:solidFill>
                  <a:schemeClr val="lt1"/>
                </a:solidFill>
                <a:latin typeface="Poppins"/>
                <a:cs typeface="Poppins"/>
                <a:sym typeface="Arial"/>
              </a:rPr>
              <a:t>Projects</a:t>
            </a:r>
            <a:endParaRPr sz="3600">
              <a:solidFill>
                <a:schemeClr val="lt1"/>
              </a:solidFill>
              <a:latin typeface="Poppins"/>
              <a:cs typeface="Poppins"/>
            </a:endParaRPr>
          </a:p>
        </p:txBody>
      </p:sp>
      <p:pic>
        <p:nvPicPr>
          <p:cNvPr id="3" name="Google Shape;102;p1">
            <a:extLst>
              <a:ext uri="{FF2B5EF4-FFF2-40B4-BE49-F238E27FC236}">
                <a16:creationId xmlns:a16="http://schemas.microsoft.com/office/drawing/2014/main" id="{D99FDDB0-D2F9-8A6D-6C42-A9F03D63D6CF}"/>
              </a:ext>
            </a:extLst>
          </p:cNvPr>
          <p:cNvPicPr preferRelativeResize="0"/>
          <p:nvPr/>
        </p:nvPicPr>
        <p:blipFill rotWithShape="1">
          <a:blip r:embed="rId4">
            <a:alphaModFix/>
          </a:blip>
          <a:srcRect/>
          <a:stretch/>
        </p:blipFill>
        <p:spPr>
          <a:xfrm>
            <a:off x="368606" y="4021653"/>
            <a:ext cx="1402307" cy="2243691"/>
          </a:xfrm>
          <a:prstGeom prst="rect">
            <a:avLst/>
          </a:prstGeom>
          <a:noFill/>
          <a:ln>
            <a:noFill/>
          </a:ln>
        </p:spPr>
      </p:pic>
      <p:pic>
        <p:nvPicPr>
          <p:cNvPr id="2" name="Google Shape;103;p1">
            <a:extLst>
              <a:ext uri="{FF2B5EF4-FFF2-40B4-BE49-F238E27FC236}">
                <a16:creationId xmlns:a16="http://schemas.microsoft.com/office/drawing/2014/main" id="{8208E21D-056A-898E-C788-0AE93086070F}"/>
              </a:ext>
            </a:extLst>
          </p:cNvPr>
          <p:cNvPicPr preferRelativeResize="0"/>
          <p:nvPr/>
        </p:nvPicPr>
        <p:blipFill rotWithShape="1">
          <a:blip r:embed="rId5">
            <a:alphaModFix/>
          </a:blip>
          <a:srcRect/>
          <a:stretch/>
        </p:blipFill>
        <p:spPr>
          <a:xfrm>
            <a:off x="1598528" y="8623403"/>
            <a:ext cx="3779307" cy="8621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2" name="Picture 1" descr="A grey rectangular object&#10;&#10;Description automatically generated">
            <a:extLst>
              <a:ext uri="{FF2B5EF4-FFF2-40B4-BE49-F238E27FC236}">
                <a16:creationId xmlns:a16="http://schemas.microsoft.com/office/drawing/2014/main" id="{4DACC082-82B5-ADFA-9BFE-7DB394F14816}"/>
              </a:ext>
            </a:extLst>
          </p:cNvPr>
          <p:cNvPicPr>
            <a:picLocks noChangeAspect="1"/>
          </p:cNvPicPr>
          <p:nvPr/>
        </p:nvPicPr>
        <p:blipFill>
          <a:blip r:embed="rId3"/>
          <a:stretch>
            <a:fillRect/>
          </a:stretch>
        </p:blipFill>
        <p:spPr>
          <a:xfrm>
            <a:off x="6350" y="0"/>
            <a:ext cx="4591050" cy="9874250"/>
          </a:xfrm>
          <a:prstGeom prst="rect">
            <a:avLst/>
          </a:prstGeom>
        </p:spPr>
      </p:pic>
      <p:sp>
        <p:nvSpPr>
          <p:cNvPr id="143" name="Google Shape;143;p6"/>
          <p:cNvSpPr txBox="1">
            <a:spLocks noGrp="1"/>
          </p:cNvSpPr>
          <p:nvPr>
            <p:ph type="title"/>
          </p:nvPr>
        </p:nvSpPr>
        <p:spPr>
          <a:xfrm>
            <a:off x="4569915" y="1366827"/>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262626"/>
              </a:buClr>
              <a:buSzPts val="2800"/>
              <a:buFont typeface="Gill Sans"/>
              <a:buNone/>
            </a:pPr>
            <a:endParaRPr/>
          </a:p>
        </p:txBody>
      </p:sp>
      <p:sp>
        <p:nvSpPr>
          <p:cNvPr id="144" name="Google Shape;144;p6"/>
          <p:cNvSpPr txBox="1">
            <a:spLocks noGrp="1"/>
          </p:cNvSpPr>
          <p:nvPr>
            <p:ph type="body" idx="1"/>
          </p:nvPr>
        </p:nvSpPr>
        <p:spPr>
          <a:xfrm>
            <a:off x="3346704" y="3957067"/>
            <a:ext cx="11594592" cy="4652975"/>
          </a:xfrm>
          <a:prstGeom prst="rect">
            <a:avLst/>
          </a:prstGeom>
          <a:noFill/>
          <a:ln>
            <a:noFill/>
          </a:ln>
        </p:spPr>
        <p:txBody>
          <a:bodyPr spcFirstLastPara="1" wrap="square" lIns="137138" tIns="68550" rIns="137138" bIns="685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342900" lvl="0" indent="-171450" algn="l" rtl="0">
              <a:lnSpc>
                <a:spcPct val="100000"/>
              </a:lnSpc>
              <a:spcBef>
                <a:spcPts val="0"/>
              </a:spcBef>
              <a:spcAft>
                <a:spcPts val="0"/>
              </a:spcAft>
              <a:buSzPts val="1800"/>
              <a:buNone/>
            </a:pPr>
            <a:endParaRPr/>
          </a:p>
        </p:txBody>
      </p:sp>
      <p:sp>
        <p:nvSpPr>
          <p:cNvPr id="146" name="Google Shape;146;p6"/>
          <p:cNvSpPr/>
          <p:nvPr/>
        </p:nvSpPr>
        <p:spPr>
          <a:xfrm>
            <a:off x="4605258" y="0"/>
            <a:ext cx="13682742" cy="10287000"/>
          </a:xfrm>
          <a:prstGeom prst="rect">
            <a:avLst/>
          </a:prstGeom>
          <a:solidFill>
            <a:schemeClr val="lt1"/>
          </a:solid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a:solidFill>
                <a:schemeClr val="lt1"/>
              </a:solidFill>
              <a:latin typeface="Gill Sans"/>
              <a:ea typeface="Gill Sans"/>
              <a:cs typeface="Gill Sans"/>
              <a:sym typeface="Gill Sans"/>
            </a:endParaRPr>
          </a:p>
        </p:txBody>
      </p:sp>
      <p:sp>
        <p:nvSpPr>
          <p:cNvPr id="147" name="Google Shape;147;p6"/>
          <p:cNvSpPr/>
          <p:nvPr/>
        </p:nvSpPr>
        <p:spPr>
          <a:xfrm>
            <a:off x="1676135" y="2164553"/>
            <a:ext cx="5957898" cy="5957895"/>
          </a:xfrm>
          <a:prstGeom prst="ellipse">
            <a:avLst/>
          </a:prstGeom>
          <a:solidFill>
            <a:srgbClr val="FFFFFF"/>
          </a:solidFill>
          <a:ln w="31750" cap="flat" cmpd="sng">
            <a:solidFill>
              <a:srgbClr val="6B8890"/>
            </a:solidFill>
            <a:prstDash val="solid"/>
            <a:round/>
            <a:headEnd type="none" w="sm" len="sm"/>
            <a:tailEnd type="none" w="sm" len="sm"/>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a:solidFill>
                <a:schemeClr val="lt1"/>
              </a:solidFill>
              <a:latin typeface="Gill Sans"/>
              <a:ea typeface="Gill Sans"/>
              <a:cs typeface="Gill Sans"/>
              <a:sym typeface="Gill Sans"/>
            </a:endParaRPr>
          </a:p>
        </p:txBody>
      </p:sp>
      <p:sp>
        <p:nvSpPr>
          <p:cNvPr id="148" name="Google Shape;148;p6"/>
          <p:cNvSpPr txBox="1"/>
          <p:nvPr/>
        </p:nvSpPr>
        <p:spPr>
          <a:xfrm>
            <a:off x="8752788" y="7420316"/>
            <a:ext cx="9068241" cy="3444704"/>
          </a:xfrm>
          <a:prstGeom prst="rect">
            <a:avLst/>
          </a:prstGeom>
          <a:noFill/>
          <a:ln>
            <a:noFill/>
          </a:ln>
        </p:spPr>
        <p:txBody>
          <a:bodyPr spcFirstLastPara="1" wrap="square" lIns="137138" tIns="68550" rIns="137138" bIns="6855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342900" marR="0" lvl="1" indent="0" algn="l" rtl="0">
              <a:lnSpc>
                <a:spcPct val="90000"/>
              </a:lnSpc>
              <a:spcBef>
                <a:spcPts val="1500"/>
              </a:spcBef>
              <a:spcAft>
                <a:spcPts val="0"/>
              </a:spcAft>
              <a:buClr>
                <a:schemeClr val="accent2"/>
              </a:buClr>
              <a:buSzPts val="1200"/>
              <a:buFont typeface="Arial"/>
              <a:buNone/>
            </a:pPr>
            <a:r>
              <a:rPr lang="en-GB" sz="1800" b="1" i="1" u="none" strike="noStrike" cap="none">
                <a:solidFill>
                  <a:srgbClr val="222222"/>
                </a:solidFill>
                <a:latin typeface="Times New Roman"/>
                <a:ea typeface="Times New Roman"/>
                <a:cs typeface="Times New Roman"/>
                <a:sym typeface="Times New Roman"/>
              </a:rPr>
              <a:t>First payment: 80%</a:t>
            </a:r>
            <a:endParaRPr sz="1650" b="1" i="0" u="none" strike="noStrike" cap="none">
              <a:solidFill>
                <a:srgbClr val="FF0000"/>
              </a:solidFill>
              <a:latin typeface="Gill Sans"/>
              <a:ea typeface="Gill Sans"/>
              <a:cs typeface="Gill Sans"/>
              <a:sym typeface="Gill Sans"/>
            </a:endParaRPr>
          </a:p>
        </p:txBody>
      </p:sp>
      <p:pic>
        <p:nvPicPr>
          <p:cNvPr id="149" name="Google Shape;149;p6"/>
          <p:cNvPicPr preferRelativeResize="0"/>
          <p:nvPr/>
        </p:nvPicPr>
        <p:blipFill rotWithShape="1">
          <a:blip r:embed="rId4">
            <a:alphaModFix/>
          </a:blip>
          <a:srcRect/>
          <a:stretch/>
        </p:blipFill>
        <p:spPr>
          <a:xfrm>
            <a:off x="9118727" y="2257184"/>
            <a:ext cx="8702303" cy="1614713"/>
          </a:xfrm>
          <a:prstGeom prst="rect">
            <a:avLst/>
          </a:prstGeom>
          <a:noFill/>
          <a:ln>
            <a:noFill/>
          </a:ln>
        </p:spPr>
      </p:pic>
      <p:pic>
        <p:nvPicPr>
          <p:cNvPr id="150" name="Google Shape;150;p6"/>
          <p:cNvPicPr preferRelativeResize="0"/>
          <p:nvPr/>
        </p:nvPicPr>
        <p:blipFill rotWithShape="1">
          <a:blip r:embed="rId5">
            <a:alphaModFix/>
          </a:blip>
          <a:srcRect/>
          <a:stretch/>
        </p:blipFill>
        <p:spPr>
          <a:xfrm>
            <a:off x="2988534" y="4419531"/>
            <a:ext cx="14832495" cy="1643292"/>
          </a:xfrm>
          <a:prstGeom prst="rect">
            <a:avLst/>
          </a:prstGeom>
          <a:noFill/>
          <a:ln>
            <a:noFill/>
          </a:ln>
        </p:spPr>
      </p:pic>
      <p:pic>
        <p:nvPicPr>
          <p:cNvPr id="151" name="Google Shape;151;p6"/>
          <p:cNvPicPr preferRelativeResize="0"/>
          <p:nvPr/>
        </p:nvPicPr>
        <p:blipFill rotWithShape="1">
          <a:blip r:embed="rId6">
            <a:alphaModFix/>
          </a:blip>
          <a:srcRect/>
          <a:stretch/>
        </p:blipFill>
        <p:spPr>
          <a:xfrm>
            <a:off x="7961279" y="6427304"/>
            <a:ext cx="9859751" cy="16718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28"/>
        <p:cNvGrpSpPr/>
        <p:nvPr/>
      </p:nvGrpSpPr>
      <p:grpSpPr>
        <a:xfrm>
          <a:off x="0" y="0"/>
          <a:ext cx="0" cy="0"/>
          <a:chOff x="0" y="0"/>
          <a:chExt cx="0" cy="0"/>
        </a:xfrm>
      </p:grpSpPr>
      <p:grpSp>
        <p:nvGrpSpPr>
          <p:cNvPr id="229" name="Google Shape;229;p14"/>
          <p:cNvGrpSpPr/>
          <p:nvPr/>
        </p:nvGrpSpPr>
        <p:grpSpPr>
          <a:xfrm>
            <a:off x="1459517" y="3035030"/>
            <a:ext cx="15368964" cy="5925762"/>
            <a:chOff x="7811" y="79784"/>
            <a:chExt cx="10245976" cy="3255652"/>
          </a:xfrm>
        </p:grpSpPr>
        <p:sp>
          <p:nvSpPr>
            <p:cNvPr id="230" name="Google Shape;230;p14"/>
            <p:cNvSpPr/>
            <p:nvPr/>
          </p:nvSpPr>
          <p:spPr>
            <a:xfrm>
              <a:off x="7811" y="79784"/>
              <a:ext cx="629138" cy="629138"/>
            </a:xfrm>
            <a:prstGeom prst="rect">
              <a:avLst/>
            </a:prstGeom>
            <a:blipFill rotWithShape="1">
              <a:blip r:embed="rId3">
                <a:alphaModFix/>
              </a:blip>
              <a:stretch>
                <a:fillRect/>
              </a:stretch>
            </a:blip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1" name="Google Shape;231;p14"/>
            <p:cNvSpPr/>
            <p:nvPr/>
          </p:nvSpPr>
          <p:spPr>
            <a:xfrm>
              <a:off x="7811" y="835695"/>
              <a:ext cx="1797539" cy="825744"/>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2" name="Google Shape;232;p14"/>
            <p:cNvSpPr txBox="1"/>
            <p:nvPr/>
          </p:nvSpPr>
          <p:spPr>
            <a:xfrm>
              <a:off x="7811" y="835695"/>
              <a:ext cx="1797539" cy="825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Gill Sans"/>
                <a:buNone/>
              </a:pPr>
              <a:r>
                <a:rPr lang="en-GB" sz="2100" b="0" i="0">
                  <a:solidFill>
                    <a:schemeClr val="dk1"/>
                  </a:solidFill>
                  <a:latin typeface="Poppins"/>
                  <a:ea typeface="Gill Sans"/>
                  <a:cs typeface="Poppins"/>
                  <a:sym typeface="Gill Sans"/>
                </a:rPr>
                <a:t>Module 1: Introduction to Mentoring Ukrainian Refugees</a:t>
              </a:r>
              <a:endParaRPr sz="2100">
                <a:solidFill>
                  <a:schemeClr val="dk1"/>
                </a:solidFill>
                <a:latin typeface="Poppins"/>
                <a:ea typeface="Gill Sans"/>
                <a:cs typeface="Poppins"/>
                <a:sym typeface="Gill Sans"/>
              </a:endParaRPr>
            </a:p>
          </p:txBody>
        </p:sp>
        <p:sp>
          <p:nvSpPr>
            <p:cNvPr id="233" name="Google Shape;233;p14"/>
            <p:cNvSpPr/>
            <p:nvPr/>
          </p:nvSpPr>
          <p:spPr>
            <a:xfrm>
              <a:off x="7811" y="1720403"/>
              <a:ext cx="1797539" cy="1307559"/>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4" name="Google Shape;234;p14"/>
            <p:cNvSpPr txBox="1"/>
            <p:nvPr/>
          </p:nvSpPr>
          <p:spPr>
            <a:xfrm>
              <a:off x="7811" y="1867456"/>
              <a:ext cx="1797539" cy="1307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Overview of the mentoring role and responsibilities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Understanding the needs and challenges of Ukrainian refugees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Effective communication and active listening skills</a:t>
              </a:r>
              <a:endParaRPr sz="1650">
                <a:solidFill>
                  <a:schemeClr val="dk1"/>
                </a:solidFill>
                <a:latin typeface="Poppins"/>
                <a:ea typeface="Gill Sans"/>
                <a:cs typeface="Poppins"/>
                <a:sym typeface="Gill Sans"/>
              </a:endParaRPr>
            </a:p>
          </p:txBody>
        </p:sp>
        <p:sp>
          <p:nvSpPr>
            <p:cNvPr id="235" name="Google Shape;235;p14"/>
            <p:cNvSpPr/>
            <p:nvPr/>
          </p:nvSpPr>
          <p:spPr>
            <a:xfrm>
              <a:off x="2119920" y="79784"/>
              <a:ext cx="629138" cy="629138"/>
            </a:xfrm>
            <a:prstGeom prst="rect">
              <a:avLst/>
            </a:prstGeom>
            <a:blipFill rotWithShape="1">
              <a:blip r:embed="rId4">
                <a:alphaModFix/>
              </a:blip>
              <a:stretch>
                <a:fillRect/>
              </a:stretch>
            </a:blip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6" name="Google Shape;236;p14"/>
            <p:cNvSpPr/>
            <p:nvPr/>
          </p:nvSpPr>
          <p:spPr>
            <a:xfrm>
              <a:off x="2119920" y="835695"/>
              <a:ext cx="1797539" cy="825744"/>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7" name="Google Shape;237;p14"/>
            <p:cNvSpPr txBox="1"/>
            <p:nvPr/>
          </p:nvSpPr>
          <p:spPr>
            <a:xfrm>
              <a:off x="2119920" y="835695"/>
              <a:ext cx="1797539" cy="825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0000"/>
                </a:buClr>
                <a:buSzPts val="1400"/>
                <a:buFont typeface="Gill Sans"/>
                <a:buNone/>
              </a:pPr>
              <a:r>
                <a:rPr lang="en-GB" sz="2100" b="0" i="0" dirty="0">
                  <a:solidFill>
                    <a:srgbClr val="FF0000"/>
                  </a:solidFill>
                  <a:latin typeface="Poppins"/>
                  <a:ea typeface="Gill Sans"/>
                  <a:cs typeface="Poppins"/>
                  <a:sym typeface="Gill Sans"/>
                </a:rPr>
                <a:t>Module 2: Trauma-Informed Approach and Cultural Competency</a:t>
              </a:r>
              <a:endParaRPr sz="2100" dirty="0">
                <a:solidFill>
                  <a:srgbClr val="FF0000"/>
                </a:solidFill>
                <a:latin typeface="Poppins"/>
                <a:ea typeface="Gill Sans"/>
                <a:cs typeface="Poppins"/>
                <a:sym typeface="Gill Sans"/>
              </a:endParaRPr>
            </a:p>
          </p:txBody>
        </p:sp>
        <p:sp>
          <p:nvSpPr>
            <p:cNvPr id="238" name="Google Shape;238;p14"/>
            <p:cNvSpPr/>
            <p:nvPr/>
          </p:nvSpPr>
          <p:spPr>
            <a:xfrm>
              <a:off x="2119920" y="1720403"/>
              <a:ext cx="1797539" cy="1307559"/>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39" name="Google Shape;239;p14"/>
            <p:cNvSpPr txBox="1"/>
            <p:nvPr/>
          </p:nvSpPr>
          <p:spPr>
            <a:xfrm>
              <a:off x="2079815" y="1867456"/>
              <a:ext cx="1797539" cy="1307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Understanding trauma and its effects on refugees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Culturally sensitive approaches in mentoring</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Promoting mental health and well-being</a:t>
              </a:r>
              <a:endParaRPr sz="1650" b="0" i="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rgbClr val="FF0000"/>
                </a:buClr>
                <a:buSzPts val="1100"/>
                <a:buFont typeface="Gill Sans"/>
                <a:buNone/>
              </a:pPr>
              <a:r>
                <a:rPr lang="en-GB" sz="1650" b="0" i="0">
                  <a:solidFill>
                    <a:schemeClr val="tx1"/>
                  </a:solidFill>
                  <a:latin typeface="Poppins"/>
                  <a:ea typeface="Gill Sans"/>
                  <a:cs typeface="Poppins"/>
                  <a:sym typeface="Gill Sans"/>
                </a:rPr>
                <a:t>Language tensions</a:t>
              </a:r>
              <a:endParaRPr sz="1650">
                <a:solidFill>
                  <a:schemeClr val="tx1"/>
                </a:solidFill>
                <a:latin typeface="Poppins"/>
                <a:ea typeface="Gill Sans"/>
                <a:cs typeface="Poppins"/>
                <a:sym typeface="Gill Sans"/>
              </a:endParaRPr>
            </a:p>
          </p:txBody>
        </p:sp>
        <p:sp>
          <p:nvSpPr>
            <p:cNvPr id="240" name="Google Shape;240;p14"/>
            <p:cNvSpPr/>
            <p:nvPr/>
          </p:nvSpPr>
          <p:spPr>
            <a:xfrm>
              <a:off x="4232030" y="79784"/>
              <a:ext cx="629138" cy="629138"/>
            </a:xfrm>
            <a:prstGeom prst="rect">
              <a:avLst/>
            </a:prstGeom>
            <a:blipFill rotWithShape="1">
              <a:blip r:embed="rId5">
                <a:alphaModFix/>
              </a:blip>
              <a:stretch>
                <a:fillRect/>
              </a:stretch>
            </a:blip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1" name="Google Shape;241;p14"/>
            <p:cNvSpPr/>
            <p:nvPr/>
          </p:nvSpPr>
          <p:spPr>
            <a:xfrm>
              <a:off x="4232030" y="835695"/>
              <a:ext cx="1797539" cy="825744"/>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2" name="Google Shape;242;p14"/>
            <p:cNvSpPr txBox="1"/>
            <p:nvPr/>
          </p:nvSpPr>
          <p:spPr>
            <a:xfrm>
              <a:off x="4232030" y="835695"/>
              <a:ext cx="1797539" cy="825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Gill Sans"/>
                <a:buNone/>
              </a:pPr>
              <a:r>
                <a:rPr lang="en-GB" sz="2100" b="0" i="0">
                  <a:solidFill>
                    <a:schemeClr val="dk1"/>
                  </a:solidFill>
                  <a:latin typeface="Poppins"/>
                  <a:ea typeface="Gill Sans"/>
                  <a:cs typeface="Poppins"/>
                  <a:sym typeface="Gill Sans"/>
                </a:rPr>
                <a:t>Module 3: Education, Training, and Career Development</a:t>
              </a:r>
              <a:endParaRPr sz="2100">
                <a:solidFill>
                  <a:schemeClr val="dk1"/>
                </a:solidFill>
                <a:latin typeface="Poppins"/>
                <a:ea typeface="Gill Sans"/>
                <a:cs typeface="Poppins"/>
                <a:sym typeface="Gill Sans"/>
              </a:endParaRPr>
            </a:p>
          </p:txBody>
        </p:sp>
        <p:sp>
          <p:nvSpPr>
            <p:cNvPr id="243" name="Google Shape;243;p14"/>
            <p:cNvSpPr/>
            <p:nvPr/>
          </p:nvSpPr>
          <p:spPr>
            <a:xfrm>
              <a:off x="4232030" y="1720403"/>
              <a:ext cx="1797539" cy="1307559"/>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4" name="Google Shape;244;p14"/>
            <p:cNvSpPr txBox="1"/>
            <p:nvPr/>
          </p:nvSpPr>
          <p:spPr>
            <a:xfrm>
              <a:off x="4232030" y="1867456"/>
              <a:ext cx="1797539" cy="1307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0000"/>
                </a:buClr>
                <a:buSzPts val="1100"/>
                <a:buFont typeface="Gill Sans"/>
                <a:buNone/>
              </a:pPr>
              <a:r>
                <a:rPr lang="en-GB" sz="1650" b="0" i="0">
                  <a:solidFill>
                    <a:schemeClr val="tx1"/>
                  </a:solidFill>
                  <a:latin typeface="Poppins"/>
                  <a:ea typeface="Gill Sans"/>
                  <a:cs typeface="Poppins"/>
                  <a:sym typeface="Gill Sans"/>
                </a:rPr>
                <a:t>Learning language</a:t>
              </a:r>
              <a:endParaRPr sz="1650" b="0" i="0">
                <a:solidFill>
                  <a:schemeClr val="tx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Exploring educational opportunities and pathways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Supporting mentees in skill development and training</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Providing guidance in career exploration and goal setting</a:t>
              </a:r>
              <a:endParaRPr sz="1650">
                <a:solidFill>
                  <a:schemeClr val="dk1"/>
                </a:solidFill>
                <a:latin typeface="Poppins"/>
                <a:ea typeface="Gill Sans"/>
                <a:cs typeface="Poppins"/>
                <a:sym typeface="Gill Sans"/>
              </a:endParaRPr>
            </a:p>
          </p:txBody>
        </p:sp>
        <p:sp>
          <p:nvSpPr>
            <p:cNvPr id="245" name="Google Shape;245;p14"/>
            <p:cNvSpPr/>
            <p:nvPr/>
          </p:nvSpPr>
          <p:spPr>
            <a:xfrm>
              <a:off x="6344139" y="79784"/>
              <a:ext cx="629138" cy="629138"/>
            </a:xfrm>
            <a:prstGeom prst="rect">
              <a:avLst/>
            </a:prstGeom>
            <a:blipFill rotWithShape="1">
              <a:blip r:embed="rId6">
                <a:alphaModFix/>
              </a:blip>
              <a:stretch>
                <a:fillRect/>
              </a:stretch>
            </a:blip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6" name="Google Shape;246;p14"/>
            <p:cNvSpPr/>
            <p:nvPr/>
          </p:nvSpPr>
          <p:spPr>
            <a:xfrm>
              <a:off x="6344139" y="835695"/>
              <a:ext cx="1797539" cy="825744"/>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7" name="Google Shape;247;p14"/>
            <p:cNvSpPr txBox="1"/>
            <p:nvPr/>
          </p:nvSpPr>
          <p:spPr>
            <a:xfrm>
              <a:off x="6344139" y="835695"/>
              <a:ext cx="1797539" cy="825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400"/>
                <a:buFont typeface="Gill Sans"/>
                <a:buNone/>
              </a:pPr>
              <a:r>
                <a:rPr lang="en-GB" sz="2100" b="0" i="0">
                  <a:solidFill>
                    <a:schemeClr val="dk1"/>
                  </a:solidFill>
                  <a:latin typeface="Poppins"/>
                  <a:ea typeface="Gill Sans"/>
                  <a:cs typeface="Poppins"/>
                  <a:sym typeface="Gill Sans"/>
                </a:rPr>
                <a:t>Module 4: Advocacy, Networking, and Community </a:t>
              </a:r>
              <a:r>
                <a:rPr lang="lv-LV" sz="2100" b="0" i="0" err="1">
                  <a:solidFill>
                    <a:schemeClr val="dk1"/>
                  </a:solidFill>
                  <a:latin typeface="Poppins"/>
                  <a:ea typeface="Gill Sans"/>
                  <a:cs typeface="Poppins"/>
                  <a:sym typeface="Gill Sans"/>
                </a:rPr>
                <a:t>Support</a:t>
              </a:r>
              <a:endParaRPr sz="2100">
                <a:solidFill>
                  <a:schemeClr val="dk1"/>
                </a:solidFill>
                <a:latin typeface="Poppins"/>
                <a:ea typeface="Gill Sans"/>
                <a:cs typeface="Poppins"/>
                <a:sym typeface="Gill Sans"/>
              </a:endParaRPr>
            </a:p>
          </p:txBody>
        </p:sp>
        <p:sp>
          <p:nvSpPr>
            <p:cNvPr id="248" name="Google Shape;248;p14"/>
            <p:cNvSpPr/>
            <p:nvPr/>
          </p:nvSpPr>
          <p:spPr>
            <a:xfrm>
              <a:off x="6344139" y="1720403"/>
              <a:ext cx="1797539" cy="1307559"/>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49" name="Google Shape;249;p14"/>
            <p:cNvSpPr txBox="1"/>
            <p:nvPr/>
          </p:nvSpPr>
          <p:spPr>
            <a:xfrm>
              <a:off x="6330770" y="2027877"/>
              <a:ext cx="1797539" cy="1307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Empowering mentees to advocate for their rights and needs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Building supportive networks and connections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Engaging with community for additional support</a:t>
              </a:r>
              <a:endParaRPr sz="1650">
                <a:solidFill>
                  <a:schemeClr val="dk1"/>
                </a:solidFill>
                <a:latin typeface="Poppins"/>
                <a:ea typeface="Gill Sans"/>
                <a:cs typeface="Poppins"/>
                <a:sym typeface="Gill Sans"/>
              </a:endParaRPr>
            </a:p>
          </p:txBody>
        </p:sp>
        <p:sp>
          <p:nvSpPr>
            <p:cNvPr id="250" name="Google Shape;250;p14"/>
            <p:cNvSpPr/>
            <p:nvPr/>
          </p:nvSpPr>
          <p:spPr>
            <a:xfrm>
              <a:off x="8456248" y="79784"/>
              <a:ext cx="629138" cy="629138"/>
            </a:xfrm>
            <a:prstGeom prst="rect">
              <a:avLst/>
            </a:prstGeom>
            <a:blipFill rotWithShape="1">
              <a:blip r:embed="rId7">
                <a:alphaModFix/>
              </a:blip>
              <a:stretch>
                <a:fillRect/>
              </a:stretch>
            </a:blip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51" name="Google Shape;251;p14"/>
            <p:cNvSpPr/>
            <p:nvPr/>
          </p:nvSpPr>
          <p:spPr>
            <a:xfrm>
              <a:off x="8456248" y="835695"/>
              <a:ext cx="1797539" cy="825744"/>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52" name="Google Shape;252;p14"/>
            <p:cNvSpPr txBox="1"/>
            <p:nvPr/>
          </p:nvSpPr>
          <p:spPr>
            <a:xfrm>
              <a:off x="8456248" y="835695"/>
              <a:ext cx="1797539" cy="825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0000"/>
                </a:buClr>
                <a:buSzPts val="1400"/>
                <a:buFont typeface="Gill Sans"/>
                <a:buNone/>
              </a:pPr>
              <a:r>
                <a:rPr lang="en-GB" sz="2100" b="0" i="0">
                  <a:solidFill>
                    <a:srgbClr val="FF0000"/>
                  </a:solidFill>
                  <a:latin typeface="Poppins"/>
                  <a:ea typeface="Gill Sans"/>
                  <a:cs typeface="Poppins"/>
                  <a:sym typeface="Gill Sans"/>
                </a:rPr>
                <a:t>Module 5: Self-Care and Mentor Well-being</a:t>
              </a:r>
              <a:endParaRPr sz="2100">
                <a:solidFill>
                  <a:srgbClr val="FF0000"/>
                </a:solidFill>
                <a:latin typeface="Poppins"/>
                <a:ea typeface="Gill Sans"/>
                <a:cs typeface="Poppins"/>
                <a:sym typeface="Gill Sans"/>
              </a:endParaRPr>
            </a:p>
          </p:txBody>
        </p:sp>
        <p:sp>
          <p:nvSpPr>
            <p:cNvPr id="253" name="Google Shape;253;p14"/>
            <p:cNvSpPr/>
            <p:nvPr/>
          </p:nvSpPr>
          <p:spPr>
            <a:xfrm>
              <a:off x="8456248" y="1720403"/>
              <a:ext cx="1797539" cy="1307559"/>
            </a:xfrm>
            <a:prstGeom prst="rect">
              <a:avLst/>
            </a:prstGeom>
            <a:no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3150">
                <a:latin typeface="Poppins"/>
                <a:cs typeface="Poppins"/>
              </a:endParaRPr>
            </a:p>
          </p:txBody>
        </p:sp>
        <p:sp>
          <p:nvSpPr>
            <p:cNvPr id="254" name="Google Shape;254;p14"/>
            <p:cNvSpPr txBox="1"/>
            <p:nvPr/>
          </p:nvSpPr>
          <p:spPr>
            <a:xfrm>
              <a:off x="8456248" y="1720403"/>
              <a:ext cx="1797539" cy="1307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Importance of self-care for mentors</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Strategies for managing stress and preventing burnout</a:t>
              </a:r>
              <a:endParaRPr sz="1650">
                <a:solidFill>
                  <a:schemeClr val="dk1"/>
                </a:solidFill>
                <a:latin typeface="Poppins"/>
                <a:ea typeface="Gill Sans"/>
                <a:cs typeface="Poppins"/>
                <a:sym typeface="Gill Sans"/>
              </a:endParaRPr>
            </a:p>
            <a:p>
              <a:pPr marL="0" marR="0" lvl="0" indent="0" algn="l" rtl="0">
                <a:lnSpc>
                  <a:spcPct val="100000"/>
                </a:lnSpc>
                <a:spcBef>
                  <a:spcPts val="578"/>
                </a:spcBef>
                <a:spcAft>
                  <a:spcPts val="0"/>
                </a:spcAft>
                <a:buClr>
                  <a:schemeClr val="dk1"/>
                </a:buClr>
                <a:buSzPts val="1100"/>
                <a:buFont typeface="Gill Sans"/>
                <a:buNone/>
              </a:pPr>
              <a:r>
                <a:rPr lang="en-GB" sz="1650" b="0" i="0">
                  <a:solidFill>
                    <a:schemeClr val="dk1"/>
                  </a:solidFill>
                  <a:latin typeface="Poppins"/>
                  <a:ea typeface="Gill Sans"/>
                  <a:cs typeface="Poppins"/>
                  <a:sym typeface="Gill Sans"/>
                </a:rPr>
                <a:t>Establishing boundaries and seeking support when needed</a:t>
              </a:r>
              <a:endParaRPr sz="1650">
                <a:solidFill>
                  <a:schemeClr val="dk1"/>
                </a:solidFill>
                <a:latin typeface="Poppins"/>
                <a:ea typeface="Gill Sans"/>
                <a:cs typeface="Poppins"/>
                <a:sym typeface="Gill Sans"/>
              </a:endParaRPr>
            </a:p>
          </p:txBody>
        </p:sp>
      </p:grpSp>
      <p:sp>
        <p:nvSpPr>
          <p:cNvPr id="255" name="Google Shape;255;p14"/>
          <p:cNvSpPr>
            <a:spLocks noGrp="1"/>
          </p:cNvSpPr>
          <p:nvPr>
            <p:ph type="title"/>
          </p:nvPr>
        </p:nvSpPr>
        <p:spPr>
          <a:xfrm>
            <a:off x="15106377" y="149386"/>
            <a:ext cx="2688642" cy="2581889"/>
          </a:xfrm>
          <a:prstGeom prst="ellipse">
            <a:avLst/>
          </a:prstGeom>
          <a:solidFill>
            <a:srgbClr val="6B8890"/>
          </a:solidFill>
          <a:ln>
            <a:noFill/>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FFFFFF"/>
              </a:buClr>
              <a:buSzPts val="1100"/>
              <a:buFont typeface="Open Sans"/>
              <a:buNone/>
            </a:pPr>
            <a:r>
              <a:rPr lang="en-GB" sz="1650" b="1">
                <a:solidFill>
                  <a:srgbClr val="FFFFFF"/>
                </a:solidFill>
                <a:latin typeface="Open Sans"/>
                <a:ea typeface="Open Sans"/>
                <a:cs typeface="Open Sans"/>
                <a:sym typeface="Open Sans"/>
              </a:rPr>
              <a:t>FIVE</a:t>
            </a:r>
            <a:r>
              <a:rPr lang="en-GB" sz="1650" b="1" i="0">
                <a:solidFill>
                  <a:srgbClr val="FFFFFF"/>
                </a:solidFill>
                <a:latin typeface="Open Sans"/>
                <a:ea typeface="Open Sans"/>
                <a:cs typeface="Open Sans"/>
                <a:sym typeface="Open Sans"/>
              </a:rPr>
              <a:t> MODULES</a:t>
            </a:r>
            <a:endParaRPr sz="165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3346704" y="1447038"/>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333333"/>
              </a:buClr>
              <a:buSzPct val="100000"/>
              <a:buFont typeface="Open Sans"/>
              <a:buNone/>
            </a:pPr>
            <a:r>
              <a:rPr lang="en-GB" sz="3200" b="1" i="0">
                <a:solidFill>
                  <a:srgbClr val="333333"/>
                </a:solidFill>
                <a:latin typeface="Poppins Semi-Bold"/>
                <a:ea typeface="Open Sans"/>
                <a:cs typeface="Poppins Semi-Bold"/>
                <a:sym typeface="Open Sans"/>
              </a:rPr>
              <a:t>TRAINING MODULES FOR PEER SUPPORT TO REFUGEES FROM UKRAINE</a:t>
            </a:r>
            <a:endParaRPr sz="3200">
              <a:latin typeface="Poppins Semi-Bold"/>
              <a:cs typeface="Poppins Semi-Bold"/>
            </a:endParaRPr>
          </a:p>
        </p:txBody>
      </p:sp>
      <p:sp>
        <p:nvSpPr>
          <p:cNvPr id="116" name="Google Shape;116;p3"/>
          <p:cNvSpPr txBox="1">
            <a:spLocks noGrp="1"/>
          </p:cNvSpPr>
          <p:nvPr>
            <p:ph type="body" idx="1"/>
          </p:nvPr>
        </p:nvSpPr>
        <p:spPr>
          <a:xfrm>
            <a:off x="3346704" y="3957066"/>
            <a:ext cx="11594592" cy="4988151"/>
          </a:xfrm>
          <a:prstGeom prst="rect">
            <a:avLst/>
          </a:prstGeom>
          <a:noFill/>
          <a:ln>
            <a:noFill/>
          </a:ln>
        </p:spPr>
        <p:txBody>
          <a:bodyPr spcFirstLastPara="1" wrap="square" lIns="137138" tIns="68550" rIns="137138" bIns="685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342900" indent="-342900">
              <a:spcBef>
                <a:spcPts val="0"/>
              </a:spcBef>
              <a:buSzPct val="100000"/>
            </a:pPr>
            <a:r>
              <a:rPr lang="en-GB" sz="2600" b="0" i="0">
                <a:solidFill>
                  <a:schemeClr val="tx1"/>
                </a:solidFill>
                <a:latin typeface="Poppins"/>
                <a:cs typeface="Poppins"/>
                <a:sym typeface="Arial"/>
              </a:rPr>
              <a:t>May 2023 - November 2024</a:t>
            </a:r>
            <a:endParaRPr lang="lv-LV" sz="2600" b="0" i="0">
              <a:solidFill>
                <a:schemeClr val="tx1"/>
              </a:solidFill>
              <a:latin typeface="Poppins"/>
              <a:cs typeface="Poppins"/>
              <a:sym typeface="Arial"/>
            </a:endParaRPr>
          </a:p>
          <a:p>
            <a:pPr marL="342900" lvl="0" indent="-342900" algn="l" rtl="0">
              <a:lnSpc>
                <a:spcPct val="100000"/>
              </a:lnSpc>
              <a:spcBef>
                <a:spcPts val="0"/>
              </a:spcBef>
              <a:spcAft>
                <a:spcPts val="0"/>
              </a:spcAft>
              <a:buSzPct val="100000"/>
              <a:buChar char="•"/>
            </a:pPr>
            <a:endParaRPr lang="lv-LV" sz="2600">
              <a:latin typeface="Poppins"/>
              <a:cs typeface="Poppins"/>
            </a:endParaRPr>
          </a:p>
          <a:p>
            <a:pPr marL="342900" lvl="0" indent="-342900" algn="l" rtl="0">
              <a:lnSpc>
                <a:spcPct val="100000"/>
              </a:lnSpc>
              <a:spcBef>
                <a:spcPts val="0"/>
              </a:spcBef>
              <a:spcAft>
                <a:spcPts val="0"/>
              </a:spcAft>
              <a:buSzPct val="100000"/>
              <a:buChar char="•"/>
            </a:pPr>
            <a:r>
              <a:rPr lang="en-GB" sz="2600">
                <a:latin typeface="Poppins"/>
                <a:cs typeface="Poppins"/>
              </a:rPr>
              <a:t>Developing e-learning experiences for</a:t>
            </a:r>
            <a:r>
              <a:rPr lang="lv-LV" sz="2600">
                <a:latin typeface="Poppins"/>
                <a:cs typeface="Poppins"/>
              </a:rPr>
              <a:t> </a:t>
            </a:r>
            <a:r>
              <a:rPr lang="lv-LV" sz="2600" err="1">
                <a:latin typeface="Poppins"/>
                <a:cs typeface="Poppins"/>
              </a:rPr>
              <a:t>and</a:t>
            </a:r>
            <a:r>
              <a:rPr lang="lv-LV" sz="2600">
                <a:latin typeface="Poppins"/>
                <a:cs typeface="Poppins"/>
              </a:rPr>
              <a:t> </a:t>
            </a:r>
            <a:r>
              <a:rPr lang="lv-LV" sz="2600" err="1">
                <a:latin typeface="Poppins"/>
                <a:cs typeface="Poppins"/>
              </a:rPr>
              <a:t>with</a:t>
            </a:r>
            <a:r>
              <a:rPr lang="en-GB" sz="2600">
                <a:latin typeface="Poppins"/>
                <a:cs typeface="Poppins"/>
              </a:rPr>
              <a:t> Ukrainian</a:t>
            </a:r>
            <a:r>
              <a:rPr lang="lv-LV" sz="2600">
                <a:latin typeface="Poppins"/>
                <a:cs typeface="Poppins"/>
              </a:rPr>
              <a:t> </a:t>
            </a:r>
            <a:r>
              <a:rPr lang="lv-LV" sz="2600" i="1" err="1">
                <a:latin typeface="Poppins"/>
                <a:cs typeface="Poppins"/>
              </a:rPr>
              <a:t>experts</a:t>
            </a:r>
            <a:r>
              <a:rPr lang="lv-LV" sz="2600" i="1">
                <a:latin typeface="Poppins"/>
                <a:cs typeface="Poppins"/>
              </a:rPr>
              <a:t> </a:t>
            </a:r>
            <a:r>
              <a:rPr lang="lv-LV" sz="2600" i="1" err="1">
                <a:latin typeface="Poppins"/>
                <a:cs typeface="Poppins"/>
              </a:rPr>
              <a:t>by</a:t>
            </a:r>
            <a:r>
              <a:rPr lang="lv-LV" sz="2600" i="1">
                <a:latin typeface="Poppins"/>
                <a:cs typeface="Poppins"/>
              </a:rPr>
              <a:t> </a:t>
            </a:r>
            <a:r>
              <a:rPr lang="lv-LV" sz="2600" i="1" err="1">
                <a:latin typeface="Poppins"/>
                <a:cs typeface="Poppins"/>
              </a:rPr>
              <a:t>experience</a:t>
            </a:r>
            <a:endParaRPr sz="2600" err="1">
              <a:latin typeface="Poppins"/>
              <a:cs typeface="Poppins"/>
            </a:endParaRPr>
          </a:p>
          <a:p>
            <a:pPr marL="342900" lvl="0" indent="-342900" algn="l" rtl="0">
              <a:lnSpc>
                <a:spcPct val="100000"/>
              </a:lnSpc>
              <a:spcBef>
                <a:spcPts val="1500"/>
              </a:spcBef>
              <a:spcAft>
                <a:spcPts val="0"/>
              </a:spcAft>
              <a:buSzPct val="100000"/>
              <a:buChar char="•"/>
            </a:pPr>
            <a:r>
              <a:rPr lang="en-GB" sz="2600">
                <a:latin typeface="Poppins"/>
                <a:cs typeface="Poppins"/>
              </a:rPr>
              <a:t>Needs analysis reports</a:t>
            </a:r>
            <a:endParaRPr sz="2600">
              <a:latin typeface="Poppins"/>
              <a:cs typeface="Poppins"/>
            </a:endParaRPr>
          </a:p>
          <a:p>
            <a:pPr marL="342900" lvl="0" indent="-342900" algn="l" rtl="0">
              <a:lnSpc>
                <a:spcPct val="100000"/>
              </a:lnSpc>
              <a:spcBef>
                <a:spcPts val="1500"/>
              </a:spcBef>
              <a:spcAft>
                <a:spcPts val="0"/>
              </a:spcAft>
              <a:buSzPct val="100000"/>
              <a:buChar char="•"/>
            </a:pPr>
            <a:r>
              <a:rPr lang="lv-LV" sz="2600">
                <a:latin typeface="Poppins"/>
                <a:cs typeface="Poppins"/>
              </a:rPr>
              <a:t>P</a:t>
            </a:r>
            <a:r>
              <a:rPr lang="en-GB" sz="2600" err="1">
                <a:latin typeface="Poppins"/>
                <a:cs typeface="Poppins"/>
              </a:rPr>
              <a:t>rofessional</a:t>
            </a:r>
            <a:r>
              <a:rPr lang="en-GB" sz="2600">
                <a:latin typeface="Poppins"/>
                <a:cs typeface="Poppins"/>
              </a:rPr>
              <a:t> profile of a mentor</a:t>
            </a:r>
            <a:endParaRPr sz="2600">
              <a:latin typeface="Poppins"/>
              <a:cs typeface="Poppins"/>
            </a:endParaRPr>
          </a:p>
          <a:p>
            <a:pPr marL="342900" lvl="0" indent="-342900" algn="l" rtl="0">
              <a:lnSpc>
                <a:spcPct val="100000"/>
              </a:lnSpc>
              <a:spcBef>
                <a:spcPts val="1500"/>
              </a:spcBef>
              <a:spcAft>
                <a:spcPts val="0"/>
              </a:spcAft>
              <a:buSzPct val="100000"/>
              <a:buChar char="•"/>
            </a:pPr>
            <a:r>
              <a:rPr lang="lv-LV" sz="2600">
                <a:latin typeface="Poppins"/>
                <a:cs typeface="Poppins"/>
              </a:rPr>
              <a:t>C</a:t>
            </a:r>
            <a:r>
              <a:rPr lang="en-GB" sz="2600">
                <a:latin typeface="Poppins"/>
                <a:cs typeface="Poppins"/>
              </a:rPr>
              <a:t>ore curriculum</a:t>
            </a:r>
            <a:endParaRPr sz="2600">
              <a:latin typeface="Poppins"/>
              <a:cs typeface="Poppins"/>
            </a:endParaRPr>
          </a:p>
          <a:p>
            <a:pPr marL="342900" lvl="0" indent="-342900" algn="l" rtl="0">
              <a:lnSpc>
                <a:spcPct val="100000"/>
              </a:lnSpc>
              <a:spcBef>
                <a:spcPts val="1500"/>
              </a:spcBef>
              <a:spcAft>
                <a:spcPts val="0"/>
              </a:spcAft>
              <a:buSzPct val="100000"/>
              <a:buChar char="•"/>
            </a:pPr>
            <a:r>
              <a:rPr lang="en-GB" sz="2600">
                <a:latin typeface="Poppins"/>
                <a:cs typeface="Poppins"/>
              </a:rPr>
              <a:t>Five </a:t>
            </a:r>
            <a:r>
              <a:rPr lang="lv-LV" sz="2600" err="1">
                <a:latin typeface="Poppins"/>
                <a:cs typeface="Poppins"/>
              </a:rPr>
              <a:t>tested</a:t>
            </a:r>
            <a:r>
              <a:rPr lang="lv-LV" sz="2600">
                <a:latin typeface="Poppins"/>
                <a:cs typeface="Poppins"/>
              </a:rPr>
              <a:t> </a:t>
            </a:r>
            <a:r>
              <a:rPr lang="en-GB" sz="2600">
                <a:latin typeface="Poppins"/>
                <a:cs typeface="Poppins"/>
              </a:rPr>
              <a:t>e-modules, and supporting material, including videos, questionnaires, and checklists</a:t>
            </a:r>
            <a:endParaRPr sz="2600">
              <a:latin typeface="Poppins"/>
              <a:cs typeface="Poppins"/>
            </a:endParaRPr>
          </a:p>
          <a:p>
            <a:pPr marL="685800" lvl="1" indent="-342900" algn="l" rtl="0">
              <a:lnSpc>
                <a:spcPct val="100000"/>
              </a:lnSpc>
              <a:spcBef>
                <a:spcPts val="1500"/>
              </a:spcBef>
              <a:spcAft>
                <a:spcPts val="0"/>
              </a:spcAft>
              <a:buSzPct val="100000"/>
              <a:buChar char="•"/>
            </a:pPr>
            <a:r>
              <a:rPr lang="lv-LV" sz="2600" err="1">
                <a:solidFill>
                  <a:schemeClr val="tx1"/>
                </a:solidFill>
                <a:latin typeface="Poppins"/>
                <a:cs typeface="Poppins"/>
              </a:rPr>
              <a:t>Freely</a:t>
            </a:r>
            <a:r>
              <a:rPr lang="lv-LV" sz="2600">
                <a:solidFill>
                  <a:schemeClr val="tx1"/>
                </a:solidFill>
                <a:latin typeface="Poppins"/>
                <a:cs typeface="Poppins"/>
              </a:rPr>
              <a:t> </a:t>
            </a:r>
            <a:r>
              <a:rPr lang="lv-LV" sz="2600" err="1">
                <a:solidFill>
                  <a:schemeClr val="tx1"/>
                </a:solidFill>
                <a:latin typeface="Poppins"/>
                <a:cs typeface="Poppins"/>
              </a:rPr>
              <a:t>available</a:t>
            </a:r>
            <a:r>
              <a:rPr lang="lv-LV" sz="2600">
                <a:solidFill>
                  <a:schemeClr val="tx1"/>
                </a:solidFill>
                <a:latin typeface="Poppins"/>
                <a:cs typeface="Poppins"/>
              </a:rPr>
              <a:t> o</a:t>
            </a:r>
            <a:r>
              <a:rPr lang="en-GB" sz="2600" err="1">
                <a:solidFill>
                  <a:schemeClr val="tx1"/>
                </a:solidFill>
                <a:latin typeface="Poppins"/>
                <a:cs typeface="Poppins"/>
              </a:rPr>
              <a:t>utputs</a:t>
            </a:r>
            <a:r>
              <a:rPr lang="lv-LV" sz="2600">
                <a:solidFill>
                  <a:schemeClr val="tx1"/>
                </a:solidFill>
                <a:latin typeface="Poppins"/>
                <a:cs typeface="Poppins"/>
              </a:rPr>
              <a:t> </a:t>
            </a:r>
            <a:r>
              <a:rPr lang="lv-LV" sz="2600" err="1">
                <a:solidFill>
                  <a:schemeClr val="tx1"/>
                </a:solidFill>
                <a:latin typeface="Poppins"/>
                <a:cs typeface="Poppins"/>
              </a:rPr>
              <a:t>online</a:t>
            </a:r>
            <a:r>
              <a:rPr lang="en-GB" sz="2600">
                <a:solidFill>
                  <a:schemeClr val="tx1"/>
                </a:solidFill>
                <a:latin typeface="Poppins"/>
                <a:cs typeface="Poppins"/>
              </a:rPr>
              <a:t> in ENGLISH and UKRAINIAN</a:t>
            </a:r>
            <a:endParaRPr sz="2600">
              <a:solidFill>
                <a:schemeClr val="tx1"/>
              </a:solidFill>
              <a:latin typeface="Poppins"/>
              <a:cs typeface="Poppins"/>
            </a:endParaRPr>
          </a:p>
          <a:p>
            <a:pPr marL="0" lvl="0" indent="0" algn="l" rtl="0">
              <a:lnSpc>
                <a:spcPct val="100000"/>
              </a:lnSpc>
              <a:spcBef>
                <a:spcPts val="1500"/>
              </a:spcBef>
              <a:spcAft>
                <a:spcPts val="0"/>
              </a:spcAft>
              <a:buSzPct val="100000"/>
              <a:buNone/>
            </a:pPr>
            <a:endParaRPr sz="2600">
              <a:latin typeface="Poppins"/>
              <a:cs typeface="Poppins"/>
            </a:endParaRPr>
          </a:p>
        </p:txBody>
      </p:sp>
      <p:pic>
        <p:nvPicPr>
          <p:cNvPr id="2" name="Google Shape;102;p1">
            <a:extLst>
              <a:ext uri="{FF2B5EF4-FFF2-40B4-BE49-F238E27FC236}">
                <a16:creationId xmlns:a16="http://schemas.microsoft.com/office/drawing/2014/main" id="{E995F161-3DF0-2F45-F6B9-26B4DA7FC522}"/>
              </a:ext>
            </a:extLst>
          </p:cNvPr>
          <p:cNvPicPr preferRelativeResize="0"/>
          <p:nvPr/>
        </p:nvPicPr>
        <p:blipFill rotWithShape="1">
          <a:blip r:embed="rId3">
            <a:alphaModFix/>
          </a:blip>
          <a:srcRect/>
          <a:stretch/>
        </p:blipFill>
        <p:spPr>
          <a:xfrm>
            <a:off x="1988147" y="1447040"/>
            <a:ext cx="1114425" cy="1783080"/>
          </a:xfrm>
          <a:prstGeom prst="rect">
            <a:avLst/>
          </a:prstGeom>
          <a:noFill/>
          <a:ln>
            <a:noFill/>
          </a:ln>
          <a:effectLst>
            <a:glow rad="101600">
              <a:schemeClr val="accent6">
                <a:satMod val="175000"/>
                <a:alpha val="40000"/>
              </a:schemeClr>
            </a:glow>
          </a:effectLst>
        </p:spPr>
      </p:pic>
      <p:pic>
        <p:nvPicPr>
          <p:cNvPr id="3" name="Google Shape;103;p1">
            <a:extLst>
              <a:ext uri="{FF2B5EF4-FFF2-40B4-BE49-F238E27FC236}">
                <a16:creationId xmlns:a16="http://schemas.microsoft.com/office/drawing/2014/main" id="{9D2B9232-4866-FA48-9159-B5AC0DF9065B}"/>
              </a:ext>
            </a:extLst>
          </p:cNvPr>
          <p:cNvPicPr preferRelativeResize="0"/>
          <p:nvPr/>
        </p:nvPicPr>
        <p:blipFill rotWithShape="1">
          <a:blip r:embed="rId4">
            <a:alphaModFix/>
          </a:blip>
          <a:srcRect/>
          <a:stretch/>
        </p:blipFill>
        <p:spPr>
          <a:xfrm>
            <a:off x="13639593" y="8945217"/>
            <a:ext cx="3779307" cy="862155"/>
          </a:xfrm>
          <a:prstGeom prst="rect">
            <a:avLst/>
          </a:prstGeom>
          <a:noFill/>
          <a:ln>
            <a:noFill/>
          </a:ln>
        </p:spPr>
      </p:pic>
    </p:spTree>
    <p:extLst>
      <p:ext uri="{BB962C8B-B14F-4D97-AF65-F5344CB8AC3E}">
        <p14:creationId xmlns:p14="http://schemas.microsoft.com/office/powerpoint/2010/main" val="3251232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2" name="Picture 1">
            <a:extLst>
              <a:ext uri="{FF2B5EF4-FFF2-40B4-BE49-F238E27FC236}">
                <a16:creationId xmlns:a16="http://schemas.microsoft.com/office/drawing/2014/main" id="{77B9D544-8027-C252-5202-1409F9C24871}"/>
              </a:ext>
            </a:extLst>
          </p:cNvPr>
          <p:cNvPicPr>
            <a:picLocks noChangeAspect="1"/>
          </p:cNvPicPr>
          <p:nvPr/>
        </p:nvPicPr>
        <p:blipFill>
          <a:blip r:embed="rId3"/>
          <a:stretch>
            <a:fillRect/>
          </a:stretch>
        </p:blipFill>
        <p:spPr>
          <a:xfrm>
            <a:off x="40106" y="10028"/>
            <a:ext cx="18247892" cy="10286998"/>
          </a:xfrm>
          <a:prstGeom prst="rect">
            <a:avLst/>
          </a:prstGeom>
        </p:spPr>
      </p:pic>
      <p:sp>
        <p:nvSpPr>
          <p:cNvPr id="122" name="Google Shape;122;p4"/>
          <p:cNvSpPr/>
          <p:nvPr/>
        </p:nvSpPr>
        <p:spPr>
          <a:xfrm>
            <a:off x="1874520" y="1872234"/>
            <a:ext cx="14538960" cy="6542532"/>
          </a:xfrm>
          <a:prstGeom prst="rect">
            <a:avLst/>
          </a:prstGeom>
          <a:solidFill>
            <a:srgbClr val="FFFFFF"/>
          </a:solid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b="0" i="0" u="none" strike="noStrike" cap="none">
              <a:solidFill>
                <a:schemeClr val="lt1"/>
              </a:solidFill>
              <a:latin typeface="Gill Sans"/>
              <a:ea typeface="Gill Sans"/>
              <a:cs typeface="Gill Sans"/>
              <a:sym typeface="Gill Sans"/>
            </a:endParaRPr>
          </a:p>
        </p:txBody>
      </p:sp>
      <p:sp>
        <p:nvSpPr>
          <p:cNvPr id="123" name="Google Shape;123;p4"/>
          <p:cNvSpPr/>
          <p:nvPr/>
        </p:nvSpPr>
        <p:spPr>
          <a:xfrm>
            <a:off x="1593342" y="1591056"/>
            <a:ext cx="15101316" cy="7104888"/>
          </a:xfrm>
          <a:prstGeom prst="rect">
            <a:avLst/>
          </a:prstGeom>
          <a:noFill/>
          <a:ln w="31750" cap="sq" cmpd="sng">
            <a:solidFill>
              <a:srgbClr val="FFFFFF"/>
            </a:solidFill>
            <a:prstDash val="solid"/>
            <a:miter lim="800000"/>
            <a:headEnd type="none" w="sm" len="sm"/>
            <a:tailEnd type="none" w="sm" len="sm"/>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b="0" i="0" u="none" strike="noStrike" cap="none">
              <a:solidFill>
                <a:schemeClr val="lt1"/>
              </a:solidFill>
              <a:latin typeface="Gill Sans"/>
              <a:ea typeface="Gill Sans"/>
              <a:cs typeface="Gill Sans"/>
              <a:sym typeface="Gill Sans"/>
            </a:endParaRPr>
          </a:p>
        </p:txBody>
      </p:sp>
      <p:sp>
        <p:nvSpPr>
          <p:cNvPr id="125" name="Google Shape;125;p4"/>
          <p:cNvSpPr txBox="1">
            <a:spLocks noGrp="1"/>
          </p:cNvSpPr>
          <p:nvPr>
            <p:ph type="body" idx="1"/>
          </p:nvPr>
        </p:nvSpPr>
        <p:spPr>
          <a:xfrm>
            <a:off x="2559093" y="3436893"/>
            <a:ext cx="13169268" cy="4318884"/>
          </a:xfrm>
          <a:prstGeom prst="rect">
            <a:avLst/>
          </a:prstGeom>
          <a:noFill/>
          <a:ln>
            <a:noFill/>
          </a:ln>
        </p:spPr>
        <p:txBody>
          <a:bodyPr spcFirstLastPara="1" wrap="square" lIns="137138" tIns="68550" rIns="137138" bIns="6855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342900" lvl="0" indent="-342900" algn="l" rtl="0">
              <a:lnSpc>
                <a:spcPct val="90000"/>
              </a:lnSpc>
              <a:spcBef>
                <a:spcPts val="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A project that aims to help war-affected people with a </a:t>
            </a:r>
            <a:r>
              <a:rPr lang="en-GB" sz="2550" b="1" i="1" dirty="0">
                <a:solidFill>
                  <a:srgbClr val="404040"/>
                </a:solidFill>
                <a:latin typeface="Times New Roman"/>
                <a:ea typeface="Times New Roman"/>
                <a:cs typeface="Times New Roman"/>
                <a:sym typeface="Times New Roman"/>
              </a:rPr>
              <a:t>model that can be used in other future crises</a:t>
            </a:r>
            <a:r>
              <a:rPr lang="en-GB" sz="2550" b="0" i="1" dirty="0">
                <a:solidFill>
                  <a:srgbClr val="404040"/>
                </a:solidFill>
                <a:latin typeface="Times New Roman"/>
                <a:ea typeface="Times New Roman"/>
                <a:cs typeface="Times New Roman"/>
                <a:sym typeface="Times New Roman"/>
              </a:rPr>
              <a:t>.</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To help people integrate into society and provide tools to make people employable.</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Particularly positive is the </a:t>
            </a:r>
            <a:r>
              <a:rPr lang="en-GB" sz="2550" b="1" i="1" dirty="0">
                <a:solidFill>
                  <a:srgbClr val="404040"/>
                </a:solidFill>
                <a:latin typeface="Times New Roman"/>
                <a:ea typeface="Times New Roman"/>
                <a:cs typeface="Times New Roman"/>
                <a:sym typeface="Times New Roman"/>
              </a:rPr>
              <a:t>strong emphasis on the needs assessment phase </a:t>
            </a:r>
            <a:r>
              <a:rPr lang="en-GB" sz="2550" b="0" i="1" dirty="0">
                <a:solidFill>
                  <a:srgbClr val="404040"/>
                </a:solidFill>
                <a:latin typeface="Times New Roman"/>
                <a:ea typeface="Times New Roman"/>
                <a:cs typeface="Times New Roman"/>
                <a:sym typeface="Times New Roman"/>
              </a:rPr>
              <a:t>prior to development of any material.</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It is also positive that the output will be developed together with they call "</a:t>
            </a:r>
            <a:r>
              <a:rPr lang="en-GB" sz="2550" b="1" i="1" dirty="0">
                <a:solidFill>
                  <a:srgbClr val="404040"/>
                </a:solidFill>
                <a:latin typeface="Times New Roman"/>
                <a:ea typeface="Times New Roman"/>
                <a:cs typeface="Times New Roman"/>
                <a:sym typeface="Times New Roman"/>
              </a:rPr>
              <a:t>Experts by experience</a:t>
            </a:r>
            <a:r>
              <a:rPr lang="en-GB" sz="2550" b="0" i="1" dirty="0">
                <a:solidFill>
                  <a:srgbClr val="404040"/>
                </a:solidFill>
                <a:latin typeface="Times New Roman"/>
                <a:ea typeface="Times New Roman"/>
                <a:cs typeface="Times New Roman"/>
                <a:sym typeface="Times New Roman"/>
              </a:rPr>
              <a:t>" as well as other stakeholders.</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1" i="1" dirty="0">
                <a:solidFill>
                  <a:srgbClr val="404040"/>
                </a:solidFill>
                <a:latin typeface="Times New Roman"/>
                <a:ea typeface="Times New Roman"/>
                <a:cs typeface="Times New Roman"/>
                <a:sym typeface="Times New Roman"/>
              </a:rPr>
              <a:t>The peer-mentoring seems positive for the sense of security and stability</a:t>
            </a:r>
            <a:r>
              <a:rPr lang="en-GB" sz="2550" b="0" i="1" dirty="0">
                <a:solidFill>
                  <a:srgbClr val="404040"/>
                </a:solidFill>
                <a:latin typeface="Times New Roman"/>
                <a:ea typeface="Times New Roman"/>
                <a:cs typeface="Times New Roman"/>
                <a:sym typeface="Times New Roman"/>
              </a:rPr>
              <a:t>.</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The </a:t>
            </a:r>
            <a:r>
              <a:rPr lang="en-GB" sz="2550" b="1" i="1" dirty="0">
                <a:solidFill>
                  <a:srgbClr val="404040"/>
                </a:solidFill>
                <a:latin typeface="Times New Roman"/>
                <a:ea typeface="Times New Roman"/>
                <a:cs typeface="Times New Roman"/>
                <a:sym typeface="Times New Roman"/>
              </a:rPr>
              <a:t>partnership will train and supervise the mentors and provide mentoring programs and other services to refugees</a:t>
            </a:r>
            <a:r>
              <a:rPr lang="en-GB" sz="2550" b="0" i="1" dirty="0">
                <a:solidFill>
                  <a:srgbClr val="404040"/>
                </a:solidFill>
                <a:latin typeface="Times New Roman"/>
                <a:ea typeface="Times New Roman"/>
                <a:cs typeface="Times New Roman"/>
                <a:sym typeface="Times New Roman"/>
              </a:rPr>
              <a:t> while using and continuously developing the materials of this project, and they have a good plan for dissemination and spreading the results.</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The e-learning program is well described and involves an extensive and well </a:t>
            </a:r>
            <a:r>
              <a:rPr lang="en-GB" sz="2550" b="1" i="1" dirty="0">
                <a:solidFill>
                  <a:srgbClr val="404040"/>
                </a:solidFill>
                <a:latin typeface="Times New Roman"/>
                <a:ea typeface="Times New Roman"/>
                <a:cs typeface="Times New Roman"/>
                <a:sym typeface="Times New Roman"/>
              </a:rPr>
              <a:t>thought through plan</a:t>
            </a:r>
            <a:r>
              <a:rPr lang="en-GB" sz="2550" b="0" i="1" dirty="0">
                <a:solidFill>
                  <a:srgbClr val="404040"/>
                </a:solidFill>
                <a:latin typeface="Times New Roman"/>
                <a:ea typeface="Times New Roman"/>
                <a:cs typeface="Times New Roman"/>
                <a:sym typeface="Times New Roman"/>
              </a:rPr>
              <a:t>.</a:t>
            </a:r>
            <a:r>
              <a:rPr lang="lv-LV" sz="2550" b="0" i="1" dirty="0">
                <a:solidFill>
                  <a:srgbClr val="404040"/>
                </a:solidFill>
                <a:latin typeface="Times New Roman"/>
                <a:ea typeface="Times New Roman"/>
                <a:cs typeface="Times New Roman"/>
                <a:sym typeface="Times New Roman"/>
              </a:rPr>
              <a:t>»</a:t>
            </a:r>
            <a:endParaRPr sz="2550" b="0" i="1" dirty="0">
              <a:solidFill>
                <a:srgbClr val="404040"/>
              </a:solidFill>
              <a:latin typeface="Times New Roman"/>
              <a:ea typeface="Times New Roman"/>
              <a:cs typeface="Times New Roman"/>
              <a:sym typeface="Times New Roman"/>
            </a:endParaRPr>
          </a:p>
          <a:p>
            <a:pPr marL="342900" lvl="0" indent="-342900" algn="l" rtl="0">
              <a:lnSpc>
                <a:spcPct val="90000"/>
              </a:lnSpc>
              <a:spcBef>
                <a:spcPts val="1500"/>
              </a:spcBef>
              <a:spcAft>
                <a:spcPts val="0"/>
              </a:spcAft>
              <a:buSzPct val="100000"/>
              <a:buChar char="•"/>
            </a:pPr>
            <a:r>
              <a:rPr lang="lv-LV" sz="2550" b="0" i="1" dirty="0">
                <a:solidFill>
                  <a:srgbClr val="404040"/>
                </a:solidFill>
                <a:latin typeface="Times New Roman"/>
                <a:ea typeface="Times New Roman"/>
                <a:cs typeface="Times New Roman"/>
                <a:sym typeface="Times New Roman"/>
              </a:rPr>
              <a:t>«</a:t>
            </a:r>
            <a:r>
              <a:rPr lang="en-GB" sz="2550" b="0" i="1" dirty="0">
                <a:solidFill>
                  <a:srgbClr val="404040"/>
                </a:solidFill>
                <a:latin typeface="Times New Roman"/>
                <a:ea typeface="Times New Roman"/>
                <a:cs typeface="Times New Roman"/>
                <a:sym typeface="Times New Roman"/>
              </a:rPr>
              <a:t>It will be </a:t>
            </a:r>
            <a:r>
              <a:rPr lang="en-GB" sz="2550" b="1" i="1" dirty="0">
                <a:solidFill>
                  <a:srgbClr val="404040"/>
                </a:solidFill>
                <a:latin typeface="Times New Roman"/>
                <a:ea typeface="Times New Roman"/>
                <a:cs typeface="Times New Roman"/>
                <a:sym typeface="Times New Roman"/>
              </a:rPr>
              <a:t>published online</a:t>
            </a:r>
            <a:r>
              <a:rPr lang="en-GB" sz="2550" b="0" i="1" dirty="0">
                <a:solidFill>
                  <a:srgbClr val="404040"/>
                </a:solidFill>
                <a:latin typeface="Times New Roman"/>
                <a:ea typeface="Times New Roman"/>
                <a:cs typeface="Times New Roman"/>
                <a:sym typeface="Times New Roman"/>
              </a:rPr>
              <a:t> so that it is also possible to access without having to start in a course if not wanted.</a:t>
            </a:r>
            <a:r>
              <a:rPr lang="lv-LV" sz="2550" b="0" i="1" dirty="0">
                <a:solidFill>
                  <a:srgbClr val="404040"/>
                </a:solidFill>
                <a:latin typeface="Times New Roman"/>
                <a:ea typeface="Times New Roman"/>
                <a:cs typeface="Times New Roman"/>
                <a:sym typeface="Times New Roman"/>
              </a:rPr>
              <a:t>»</a:t>
            </a:r>
            <a:endParaRPr sz="2550" dirty="0">
              <a:solidFill>
                <a:srgbClr val="404040"/>
              </a:solidFill>
            </a:endParaRPr>
          </a:p>
        </p:txBody>
      </p:sp>
      <p:sp>
        <p:nvSpPr>
          <p:cNvPr id="124" name="Google Shape;124;p4"/>
          <p:cNvSpPr txBox="1">
            <a:spLocks noGrp="1"/>
          </p:cNvSpPr>
          <p:nvPr>
            <p:ph type="title"/>
          </p:nvPr>
        </p:nvSpPr>
        <p:spPr>
          <a:xfrm>
            <a:off x="3346704" y="701127"/>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262626"/>
              </a:buClr>
              <a:buSzPts val="2600"/>
              <a:buFont typeface="Open Sans"/>
              <a:buNone/>
            </a:pPr>
            <a:r>
              <a:rPr lang="lv-LV" sz="3900" b="1" i="0">
                <a:latin typeface="Open Sans"/>
                <a:ea typeface="Open Sans"/>
                <a:cs typeface="Open Sans"/>
                <a:sym typeface="Open Sans"/>
              </a:rPr>
              <a:t>INNOVATIVE (?) ACTIONS AND APPROACHES: NORDPLUS EVALUATION RESULTS</a:t>
            </a:r>
            <a:endParaRPr sz="3900"/>
          </a:p>
        </p:txBody>
      </p:sp>
    </p:spTree>
    <p:extLst>
      <p:ext uri="{BB962C8B-B14F-4D97-AF65-F5344CB8AC3E}">
        <p14:creationId xmlns:p14="http://schemas.microsoft.com/office/powerpoint/2010/main" val="201675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3346704" y="1447038"/>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262626"/>
              </a:buClr>
              <a:buSzPts val="2800"/>
              <a:buFont typeface="Gill Sans"/>
              <a:buNone/>
            </a:pPr>
            <a:r>
              <a:rPr lang="en-GB"/>
              <a:t>OUTPUTS</a:t>
            </a:r>
            <a:endParaRPr/>
          </a:p>
        </p:txBody>
      </p:sp>
      <p:sp>
        <p:nvSpPr>
          <p:cNvPr id="164" name="Google Shape;164;p8"/>
          <p:cNvSpPr txBox="1">
            <a:spLocks noGrp="1"/>
          </p:cNvSpPr>
          <p:nvPr>
            <p:ph type="body" idx="1"/>
          </p:nvPr>
        </p:nvSpPr>
        <p:spPr>
          <a:xfrm>
            <a:off x="3346704" y="3957067"/>
            <a:ext cx="11594592" cy="4652975"/>
          </a:xfrm>
          <a:prstGeom prst="rect">
            <a:avLst/>
          </a:prstGeom>
          <a:noFill/>
          <a:ln>
            <a:noFill/>
          </a:ln>
        </p:spPr>
        <p:txBody>
          <a:bodyPr spcFirstLastPara="1" wrap="square" lIns="137138" tIns="68550" rIns="137138" bIns="68550"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ct val="100000"/>
              <a:buNone/>
            </a:pPr>
            <a:r>
              <a:rPr lang="en-GB"/>
              <a:t>* Needs analysis reports from each country in English</a:t>
            </a:r>
            <a:endParaRPr/>
          </a:p>
          <a:p>
            <a:pPr marL="0" lvl="0" indent="0" algn="l" rtl="0">
              <a:lnSpc>
                <a:spcPct val="100000"/>
              </a:lnSpc>
              <a:spcBef>
                <a:spcPts val="1500"/>
              </a:spcBef>
              <a:spcAft>
                <a:spcPts val="0"/>
              </a:spcAft>
              <a:buSzPct val="100000"/>
              <a:buNone/>
            </a:pPr>
            <a:r>
              <a:rPr lang="en-GB"/>
              <a:t>* Professional profile of a mentor in English</a:t>
            </a:r>
            <a:endParaRPr/>
          </a:p>
          <a:p>
            <a:pPr marL="0" lvl="0" indent="0" algn="l" rtl="0">
              <a:lnSpc>
                <a:spcPct val="100000"/>
              </a:lnSpc>
              <a:spcBef>
                <a:spcPts val="1500"/>
              </a:spcBef>
              <a:spcAft>
                <a:spcPts val="0"/>
              </a:spcAft>
              <a:buSzPct val="100000"/>
              <a:buNone/>
            </a:pPr>
            <a:r>
              <a:rPr lang="en-GB"/>
              <a:t>* Core curriculum in English</a:t>
            </a:r>
            <a:endParaRPr/>
          </a:p>
          <a:p>
            <a:pPr marL="0" lvl="0" indent="0" algn="l" rtl="0">
              <a:lnSpc>
                <a:spcPct val="100000"/>
              </a:lnSpc>
              <a:spcBef>
                <a:spcPts val="1500"/>
              </a:spcBef>
              <a:spcAft>
                <a:spcPts val="0"/>
              </a:spcAft>
              <a:buSzPct val="100000"/>
              <a:buNone/>
            </a:pPr>
            <a:r>
              <a:rPr lang="en-GB"/>
              <a:t>* Five e-learning modules in English and Ukrainian (learner input: approx. 30 hrs)</a:t>
            </a:r>
            <a:endParaRPr/>
          </a:p>
          <a:p>
            <a:pPr marL="0" lvl="0" indent="0" algn="l" rtl="0">
              <a:lnSpc>
                <a:spcPct val="100000"/>
              </a:lnSpc>
              <a:spcBef>
                <a:spcPts val="1500"/>
              </a:spcBef>
              <a:spcAft>
                <a:spcPts val="0"/>
              </a:spcAft>
              <a:buSzPct val="100000"/>
              <a:buNone/>
            </a:pPr>
            <a:r>
              <a:rPr lang="en-GB"/>
              <a:t>* Supporting content in English and Ukrainian (videos, questionnaires, checklists etc.)</a:t>
            </a:r>
            <a:endParaRPr/>
          </a:p>
          <a:p>
            <a:pPr marL="0" lvl="0" indent="0" algn="l" rtl="0">
              <a:lnSpc>
                <a:spcPct val="100000"/>
              </a:lnSpc>
              <a:spcBef>
                <a:spcPts val="1500"/>
              </a:spcBef>
              <a:spcAft>
                <a:spcPts val="0"/>
              </a:spcAft>
              <a:buSzPct val="100000"/>
              <a:buNone/>
            </a:pPr>
            <a:r>
              <a:rPr lang="en-GB"/>
              <a:t>* E-learning piloted informally with at least 30 Ukrainian experts by experience in each country</a:t>
            </a:r>
            <a:endParaRPr/>
          </a:p>
          <a:p>
            <a:pPr marL="0" lvl="0" indent="0" algn="l" rtl="0">
              <a:lnSpc>
                <a:spcPct val="100000"/>
              </a:lnSpc>
              <a:spcBef>
                <a:spcPts val="1500"/>
              </a:spcBef>
              <a:spcAft>
                <a:spcPts val="0"/>
              </a:spcAft>
              <a:buSzPct val="100000"/>
              <a:buNone/>
            </a:pPr>
            <a:r>
              <a:rPr lang="en-GB"/>
              <a:t>* Dissemination activities: at least 10 publications of e-learning content (incl. in Ukrainian, in English,</a:t>
            </a:r>
            <a:endParaRPr/>
          </a:p>
          <a:p>
            <a:pPr marL="0" lvl="0" indent="0" algn="l" rtl="0">
              <a:lnSpc>
                <a:spcPct val="100000"/>
              </a:lnSpc>
              <a:spcBef>
                <a:spcPts val="1500"/>
              </a:spcBef>
              <a:spcAft>
                <a:spcPts val="0"/>
              </a:spcAft>
              <a:buSzPct val="100000"/>
              <a:buNone/>
            </a:pPr>
            <a:r>
              <a:rPr lang="en-GB"/>
              <a:t>and in local languages) in each country</a:t>
            </a:r>
            <a:endParaRPr/>
          </a:p>
          <a:p>
            <a:pPr marL="0" lvl="0" indent="0" algn="l" rtl="0">
              <a:lnSpc>
                <a:spcPct val="100000"/>
              </a:lnSpc>
              <a:spcBef>
                <a:spcPts val="1500"/>
              </a:spcBef>
              <a:spcAft>
                <a:spcPts val="0"/>
              </a:spcAft>
              <a:buSzPct val="100000"/>
              <a:buNone/>
            </a:pPr>
            <a:r>
              <a:rPr lang="en-GB"/>
              <a:t>* Project webpage with all content</a:t>
            </a:r>
            <a:endParaRPr/>
          </a:p>
          <a:p>
            <a:pPr marL="0" lvl="0" indent="0" algn="l" rtl="0">
              <a:lnSpc>
                <a:spcPct val="100000"/>
              </a:lnSpc>
              <a:spcBef>
                <a:spcPts val="1500"/>
              </a:spcBef>
              <a:spcAft>
                <a:spcPts val="0"/>
              </a:spcAft>
              <a:buSzPct val="100000"/>
              <a:buNone/>
            </a:pPr>
            <a:r>
              <a:rPr lang="en-GB"/>
              <a:t>* Relevant content published on Wikipedia, Youtube, and Moodle</a:t>
            </a:r>
            <a:endParaRPr/>
          </a:p>
        </p:txBody>
      </p:sp>
      <p:pic>
        <p:nvPicPr>
          <p:cNvPr id="3" name="Attēls 2">
            <a:extLst>
              <a:ext uri="{FF2B5EF4-FFF2-40B4-BE49-F238E27FC236}">
                <a16:creationId xmlns:a16="http://schemas.microsoft.com/office/drawing/2014/main" id="{C41DA73C-0A80-EF66-8467-1C4CF02CB8B9}"/>
              </a:ext>
            </a:extLst>
          </p:cNvPr>
          <p:cNvPicPr>
            <a:picLocks noChangeAspect="1"/>
          </p:cNvPicPr>
          <p:nvPr/>
        </p:nvPicPr>
        <p:blipFill>
          <a:blip r:embed="rId3"/>
          <a:stretch>
            <a:fillRect/>
          </a:stretch>
        </p:blipFill>
        <p:spPr>
          <a:xfrm>
            <a:off x="0" y="499613"/>
            <a:ext cx="18288000" cy="92877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3346704" y="1447038"/>
            <a:ext cx="11594592" cy="178308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74313" tIns="274313" rIns="274313" bIns="274313"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rgbClr val="262626"/>
              </a:buClr>
              <a:buSzPts val="2800"/>
              <a:buFont typeface="Gill Sans"/>
              <a:buNone/>
            </a:pPr>
            <a:r>
              <a:rPr lang="lv-LV" sz="3600">
                <a:latin typeface="Poppins Semi-Bold"/>
                <a:cs typeface="Poppins Semi-Bold"/>
              </a:rPr>
              <a:t>LESSONS LEARNED</a:t>
            </a:r>
            <a:endParaRPr sz="3600">
              <a:latin typeface="Poppins Semi-Bold"/>
              <a:cs typeface="Poppins Semi-Bold"/>
            </a:endParaRPr>
          </a:p>
        </p:txBody>
      </p:sp>
      <p:sp>
        <p:nvSpPr>
          <p:cNvPr id="181" name="Google Shape;181;p10"/>
          <p:cNvSpPr txBox="1">
            <a:spLocks noGrp="1"/>
          </p:cNvSpPr>
          <p:nvPr>
            <p:ph type="body" idx="1"/>
          </p:nvPr>
        </p:nvSpPr>
        <p:spPr>
          <a:xfrm>
            <a:off x="3346704" y="3515909"/>
            <a:ext cx="11594592" cy="5195727"/>
          </a:xfrm>
          <a:prstGeom prst="rect">
            <a:avLst/>
          </a:prstGeom>
          <a:noFill/>
          <a:ln>
            <a:noFill/>
          </a:ln>
        </p:spPr>
        <p:txBody>
          <a:bodyPr spcFirstLastPara="1" wrap="square" lIns="137138" tIns="68550" rIns="137138" bIns="685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428625" indent="-428625">
              <a:spcBef>
                <a:spcPts val="0"/>
              </a:spcBef>
            </a:pPr>
            <a:r>
              <a:rPr lang="lv-LV" sz="2400" err="1">
                <a:solidFill>
                  <a:srgbClr val="374151"/>
                </a:solidFill>
                <a:latin typeface="Poppins"/>
                <a:cs typeface="Poppins"/>
                <a:sym typeface="Arial"/>
              </a:rPr>
              <a:t>Nordplus</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is</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simple</a:t>
            </a:r>
            <a:r>
              <a:rPr lang="lv-LV" sz="2400">
                <a:solidFill>
                  <a:srgbClr val="374151"/>
                </a:solidFill>
                <a:latin typeface="Poppins"/>
                <a:cs typeface="Poppins"/>
                <a:sym typeface="Arial"/>
              </a:rPr>
              <a:t> to </a:t>
            </a:r>
            <a:r>
              <a:rPr lang="lv-LV" sz="2400" err="1">
                <a:solidFill>
                  <a:srgbClr val="374151"/>
                </a:solidFill>
                <a:latin typeface="Poppins"/>
                <a:cs typeface="Poppins"/>
                <a:sym typeface="Arial"/>
              </a:rPr>
              <a:t>manage</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and</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g</a:t>
            </a:r>
            <a:r>
              <a:rPr lang="lv-LV" sz="2400" b="0" i="0" err="1">
                <a:solidFill>
                  <a:srgbClr val="374151"/>
                </a:solidFill>
                <a:latin typeface="Poppins"/>
                <a:cs typeface="Poppins"/>
                <a:sym typeface="Arial"/>
              </a:rPr>
              <a:t>reat</a:t>
            </a:r>
            <a:r>
              <a:rPr lang="lv-LV" sz="2400" b="0" i="0">
                <a:solidFill>
                  <a:srgbClr val="374151"/>
                </a:solidFill>
                <a:latin typeface="Poppins"/>
                <a:cs typeface="Poppins"/>
                <a:sym typeface="Arial"/>
              </a:rPr>
              <a:t> to </a:t>
            </a:r>
            <a:r>
              <a:rPr lang="lv-LV" sz="2400" b="0" i="0" err="1">
                <a:solidFill>
                  <a:srgbClr val="374151"/>
                </a:solidFill>
                <a:latin typeface="Poppins"/>
                <a:cs typeface="Poppins"/>
                <a:sym typeface="Arial"/>
              </a:rPr>
              <a:t>develop</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partnerships</a:t>
            </a:r>
            <a:endParaRPr lang="lv-LV" sz="2400" b="0" i="0">
              <a:solidFill>
                <a:srgbClr val="374151"/>
              </a:solidFill>
              <a:latin typeface="Poppins"/>
              <a:cs typeface="Poppins"/>
              <a:sym typeface="Arial"/>
            </a:endParaRPr>
          </a:p>
          <a:p>
            <a:pPr marL="428625" indent="-428625">
              <a:spcBef>
                <a:spcPts val="0"/>
              </a:spcBef>
            </a:pPr>
            <a:endParaRPr lang="lv-LV" sz="2400" b="0" i="0">
              <a:solidFill>
                <a:srgbClr val="374151"/>
              </a:solidFill>
              <a:latin typeface="Poppins"/>
              <a:cs typeface="Poppins"/>
              <a:sym typeface="Arial"/>
            </a:endParaRPr>
          </a:p>
          <a:p>
            <a:pPr marL="428625" indent="-428625">
              <a:spcBef>
                <a:spcPts val="0"/>
              </a:spcBef>
            </a:pPr>
            <a:r>
              <a:rPr lang="lv-LV" sz="2400" b="0" i="0" err="1">
                <a:solidFill>
                  <a:srgbClr val="374151"/>
                </a:solidFill>
                <a:latin typeface="Poppins"/>
                <a:cs typeface="Poppins"/>
                <a:sym typeface="Arial"/>
              </a:rPr>
              <a:t>Simple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planning</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and</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reporting</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yet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also</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very</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little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money</a:t>
            </a:r>
            <a:endParaRPr lang="lv-LV" sz="2400" b="0" i="0">
              <a:solidFill>
                <a:srgbClr val="374151"/>
              </a:solidFill>
              <a:latin typeface="Poppins"/>
              <a:cs typeface="Poppins"/>
              <a:sym typeface="Arial"/>
            </a:endParaRP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a:solidFill>
                  <a:srgbClr val="374151"/>
                </a:solidFill>
                <a:latin typeface="Poppins"/>
                <a:cs typeface="Poppins"/>
                <a:sym typeface="Arial"/>
              </a:rPr>
              <a:t>		</a:t>
            </a:r>
            <a:r>
              <a:rPr lang="lv-LV" sz="2400" b="0" i="0" err="1">
                <a:solidFill>
                  <a:srgbClr val="374151"/>
                </a:solidFill>
                <a:latin typeface="Poppins"/>
                <a:cs typeface="Poppins"/>
                <a:sym typeface="Arial"/>
              </a:rPr>
              <a:t>Hobby</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project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for</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staff</a:t>
            </a:r>
            <a:r>
              <a:rPr lang="lv-LV" sz="2400" b="0" i="0">
                <a:solidFill>
                  <a:srgbClr val="374151"/>
                </a:solidFill>
                <a:latin typeface="Poppins"/>
                <a:cs typeface="Poppins"/>
                <a:sym typeface="Arial"/>
              </a:rPr>
              <a:t>?</a:t>
            </a: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b="0" i="0">
                <a:solidFill>
                  <a:srgbClr val="374151"/>
                </a:solidFill>
                <a:latin typeface="Poppins"/>
                <a:cs typeface="Poppins"/>
                <a:sym typeface="Arial"/>
              </a:rPr>
              <a:t>Do </a:t>
            </a:r>
            <a:r>
              <a:rPr lang="lv-LV" sz="2400" b="0" i="0" err="1">
                <a:solidFill>
                  <a:srgbClr val="374151"/>
                </a:solidFill>
                <a:latin typeface="Poppins"/>
                <a:cs typeface="Poppins"/>
                <a:sym typeface="Arial"/>
              </a:rPr>
              <a:t>not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overpromise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but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strive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for</a:t>
            </a:r>
            <a:r>
              <a:rPr lang="lv-LV" sz="2400" b="0" i="0">
                <a:solidFill>
                  <a:srgbClr val="374151"/>
                </a:solidFill>
                <a:latin typeface="Poppins"/>
                <a:cs typeface="Poppins"/>
                <a:sym typeface="Arial"/>
              </a:rPr>
              <a:t> a </a:t>
            </a:r>
            <a:r>
              <a:rPr lang="lv-LV" sz="2400" b="0" i="0" err="1">
                <a:solidFill>
                  <a:srgbClr val="374151"/>
                </a:solidFill>
                <a:latin typeface="Poppins"/>
                <a:cs typeface="Poppins"/>
                <a:sym typeface="Arial"/>
              </a:rPr>
              <a:t>quality</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product</a:t>
            </a:r>
            <a:r>
              <a:rPr lang="lv-LV" sz="2400" b="0" i="0">
                <a:solidFill>
                  <a:srgbClr val="374151"/>
                </a:solidFill>
                <a:latin typeface="Poppins"/>
                <a:cs typeface="Poppins"/>
                <a:sym typeface="Arial"/>
              </a:rPr>
              <a:t>»</a:t>
            </a: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b="0" i="0" err="1">
                <a:solidFill>
                  <a:srgbClr val="374151"/>
                </a:solidFill>
                <a:latin typeface="Poppins"/>
                <a:cs typeface="Poppins"/>
                <a:sym typeface="Arial"/>
              </a:rPr>
              <a:t>Monthly</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online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meetings</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despite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frequent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onsite</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meetings</a:t>
            </a:r>
            <a:endParaRPr lang="lv-LV" sz="2400" b="0" i="0">
              <a:solidFill>
                <a:srgbClr val="374151"/>
              </a:solidFill>
              <a:latin typeface="Poppins"/>
              <a:cs typeface="Poppins"/>
              <a:sym typeface="Arial"/>
            </a:endParaRP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err="1">
                <a:solidFill>
                  <a:srgbClr val="374151"/>
                </a:solidFill>
                <a:latin typeface="Poppins"/>
                <a:cs typeface="Poppins"/>
                <a:sym typeface="Arial"/>
              </a:rPr>
              <a:t>Fixed</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costs</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for</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meetings</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plan</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locations</a:t>
            </a:r>
            <a:r>
              <a:rPr lang="lv-LV" sz="2400">
                <a:solidFill>
                  <a:srgbClr val="374151"/>
                </a:solidFill>
                <a:latin typeface="Poppins"/>
                <a:cs typeface="Poppins"/>
                <a:sym typeface="Arial"/>
              </a:rPr>
              <a:t> </a:t>
            </a:r>
            <a:r>
              <a:rPr lang="lv-LV" sz="2400" err="1">
                <a:solidFill>
                  <a:srgbClr val="374151"/>
                </a:solidFill>
                <a:latin typeface="Poppins"/>
                <a:cs typeface="Poppins"/>
                <a:sym typeface="Arial"/>
              </a:rPr>
              <a:t>wisely</a:t>
            </a:r>
            <a:endParaRPr lang="lv-LV" sz="2400" b="0" i="0">
              <a:solidFill>
                <a:srgbClr val="374151"/>
              </a:solidFill>
              <a:latin typeface="Poppins"/>
              <a:cs typeface="Poppins"/>
              <a:sym typeface="Arial"/>
            </a:endParaRPr>
          </a:p>
          <a:p>
            <a:pPr marL="428625" indent="-428625">
              <a:spcBef>
                <a:spcPts val="0"/>
              </a:spcBef>
            </a:pPr>
            <a:endParaRPr lang="lv-LV" sz="2400" b="0" i="0">
              <a:solidFill>
                <a:srgbClr val="374151"/>
              </a:solidFill>
              <a:latin typeface="Poppins"/>
              <a:cs typeface="Poppins"/>
              <a:sym typeface="Arial"/>
            </a:endParaRPr>
          </a:p>
          <a:p>
            <a:pPr marL="428625" indent="-428625">
              <a:spcBef>
                <a:spcPts val="0"/>
              </a:spcBef>
            </a:pPr>
            <a:r>
              <a:rPr lang="lv-LV" sz="2400" b="0" i="0" err="1">
                <a:solidFill>
                  <a:srgbClr val="374151"/>
                </a:solidFill>
                <a:latin typeface="Poppins"/>
                <a:cs typeface="Poppins"/>
                <a:sym typeface="Arial"/>
              </a:rPr>
              <a:t>Everything</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is</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changing</a:t>
            </a:r>
            <a:r>
              <a:rPr lang="lv-LV" sz="2400" b="0" i="0">
                <a:solidFill>
                  <a:srgbClr val="374151"/>
                </a:solidFill>
                <a:latin typeface="Poppins"/>
                <a:cs typeface="Poppins"/>
                <a:sym typeface="Arial"/>
              </a:rPr>
              <a:t>: </a:t>
            </a:r>
            <a:r>
              <a:rPr lang="lv-LV" sz="2400" err="1">
                <a:solidFill>
                  <a:srgbClr val="374151"/>
                </a:solidFill>
                <a:latin typeface="Poppins"/>
                <a:cs typeface="Poppins"/>
                <a:sym typeface="Arial"/>
              </a:rPr>
              <a:t>e</a:t>
            </a:r>
            <a:r>
              <a:rPr lang="lv-LV" sz="2400" b="0" i="0" err="1">
                <a:solidFill>
                  <a:srgbClr val="374151"/>
                </a:solidFill>
                <a:latin typeface="Poppins"/>
                <a:cs typeface="Poppins"/>
                <a:sym typeface="Arial"/>
              </a:rPr>
              <a:t>xtending</a:t>
            </a:r>
            <a:r>
              <a:rPr lang="en-US" sz="2400" b="0" i="0">
                <a:solidFill>
                  <a:srgbClr val="374151"/>
                </a:solidFill>
                <a:latin typeface="Poppins"/>
                <a:cs typeface="Poppins"/>
                <a:sym typeface="Arial"/>
              </a:rPr>
              <a:t> expiry date of project results</a:t>
            </a: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b="0" i="0" err="1">
                <a:solidFill>
                  <a:srgbClr val="374151"/>
                </a:solidFill>
                <a:latin typeface="Poppins"/>
                <a:cs typeface="Poppins"/>
                <a:sym typeface="Arial"/>
              </a:rPr>
              <a:t>Sustainability</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of</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project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results</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and</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continuation</a:t>
            </a:r>
            <a:r>
              <a:rPr lang="lv-LV" sz="2400" b="0" i="0">
                <a:solidFill>
                  <a:srgbClr val="374151"/>
                </a:solidFill>
                <a:latin typeface="Poppins"/>
                <a:cs typeface="Poppins"/>
                <a:sym typeface="Arial"/>
              </a:rPr>
              <a:t>?</a:t>
            </a:r>
          </a:p>
          <a:p>
            <a:pPr marL="428625" indent="-428625">
              <a:spcBef>
                <a:spcPts val="0"/>
              </a:spcBef>
            </a:pPr>
            <a:endParaRPr lang="lv-LV" sz="2400">
              <a:solidFill>
                <a:srgbClr val="374151"/>
              </a:solidFill>
              <a:latin typeface="Poppins"/>
              <a:cs typeface="Poppins"/>
              <a:sym typeface="Arial"/>
            </a:endParaRPr>
          </a:p>
          <a:p>
            <a:pPr marL="428625" indent="-428625">
              <a:spcBef>
                <a:spcPts val="0"/>
              </a:spcBef>
            </a:pPr>
            <a:r>
              <a:rPr lang="lv-LV" sz="2400" b="0" i="0" err="1">
                <a:solidFill>
                  <a:srgbClr val="374151"/>
                </a:solidFill>
                <a:latin typeface="Poppins"/>
                <a:cs typeface="Poppins"/>
                <a:sym typeface="Arial"/>
              </a:rPr>
              <a:t>What</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is</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our</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motivation</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when</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looking</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for</a:t>
            </a:r>
            <a:r>
              <a:rPr lang="lv-LV" sz="2400" b="0" i="0">
                <a:solidFill>
                  <a:srgbClr val="374151"/>
                </a:solidFill>
                <a:latin typeface="Poppins"/>
                <a:cs typeface="Poppins"/>
                <a:sym typeface="Arial"/>
              </a:rPr>
              <a:t> </a:t>
            </a:r>
            <a:r>
              <a:rPr lang="lv-LV" sz="2400" b="0" i="0" err="1">
                <a:solidFill>
                  <a:srgbClr val="374151"/>
                </a:solidFill>
                <a:latin typeface="Poppins"/>
                <a:cs typeface="Poppins"/>
                <a:sym typeface="Arial"/>
              </a:rPr>
              <a:t>funding</a:t>
            </a:r>
            <a:r>
              <a:rPr lang="lv-LV" sz="2400">
                <a:solidFill>
                  <a:srgbClr val="374151"/>
                </a:solidFill>
                <a:latin typeface="Poppins"/>
                <a:cs typeface="Poppins"/>
                <a:sym typeface="Arial"/>
              </a:rPr>
              <a:t>?</a:t>
            </a:r>
          </a:p>
        </p:txBody>
      </p:sp>
      <p:pic>
        <p:nvPicPr>
          <p:cNvPr id="2" name="Google Shape;102;p1">
            <a:extLst>
              <a:ext uri="{FF2B5EF4-FFF2-40B4-BE49-F238E27FC236}">
                <a16:creationId xmlns:a16="http://schemas.microsoft.com/office/drawing/2014/main" id="{7D6FFFAF-3DD0-6A6B-B063-3DC1ED1FB2AA}"/>
              </a:ext>
            </a:extLst>
          </p:cNvPr>
          <p:cNvPicPr preferRelativeResize="0"/>
          <p:nvPr/>
        </p:nvPicPr>
        <p:blipFill rotWithShape="1">
          <a:blip r:embed="rId3">
            <a:alphaModFix/>
          </a:blip>
          <a:srcRect/>
          <a:stretch/>
        </p:blipFill>
        <p:spPr>
          <a:xfrm>
            <a:off x="1988147" y="1447040"/>
            <a:ext cx="1114425" cy="1783080"/>
          </a:xfrm>
          <a:prstGeom prst="rect">
            <a:avLst/>
          </a:prstGeom>
          <a:noFill/>
          <a:ln>
            <a:noFill/>
          </a:ln>
          <a:effectLst>
            <a:glow rad="101600">
              <a:schemeClr val="accent6">
                <a:satMod val="175000"/>
                <a:alpha val="40000"/>
              </a:schemeClr>
            </a:glow>
          </a:effectLst>
        </p:spPr>
      </p:pic>
      <p:pic>
        <p:nvPicPr>
          <p:cNvPr id="3" name="Google Shape;103;p1">
            <a:extLst>
              <a:ext uri="{FF2B5EF4-FFF2-40B4-BE49-F238E27FC236}">
                <a16:creationId xmlns:a16="http://schemas.microsoft.com/office/drawing/2014/main" id="{6041C075-0A70-AE52-9E26-734FEF7EED7B}"/>
              </a:ext>
            </a:extLst>
          </p:cNvPr>
          <p:cNvPicPr preferRelativeResize="0"/>
          <p:nvPr/>
        </p:nvPicPr>
        <p:blipFill rotWithShape="1">
          <a:blip r:embed="rId4">
            <a:alphaModFix/>
          </a:blip>
          <a:srcRect/>
          <a:stretch/>
        </p:blipFill>
        <p:spPr>
          <a:xfrm>
            <a:off x="13639593" y="8945217"/>
            <a:ext cx="3779307" cy="8621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2" y="0"/>
            <a:ext cx="18287999" cy="10287000"/>
          </a:xfrm>
          <a:prstGeom prst="rect">
            <a:avLst/>
          </a:prstGeom>
          <a:solidFill>
            <a:schemeClr val="lt1"/>
          </a:solidFill>
          <a:ln>
            <a:noFill/>
          </a:ln>
        </p:spPr>
        <p:txBody>
          <a:bodyPr spcFirstLastPara="1" wrap="square" lIns="137138" tIns="68550" rIns="137138" bIns="68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700" b="0" i="0" u="none" strike="noStrike" cap="none">
              <a:solidFill>
                <a:schemeClr val="lt1"/>
              </a:solidFill>
              <a:latin typeface="Gill Sans"/>
              <a:ea typeface="Gill Sans"/>
              <a:cs typeface="Gill Sans"/>
              <a:sym typeface="Gill Sans"/>
            </a:endParaRPr>
          </a:p>
        </p:txBody>
      </p:sp>
      <p:pic>
        <p:nvPicPr>
          <p:cNvPr id="101" name="Google Shape;101;p1" descr="Diakonissalaitos | Diakonissalaitos"/>
          <p:cNvPicPr preferRelativeResize="0"/>
          <p:nvPr/>
        </p:nvPicPr>
        <p:blipFill rotWithShape="1">
          <a:blip r:embed="rId3">
            <a:alphaModFix/>
          </a:blip>
          <a:srcRect/>
          <a:stretch/>
        </p:blipFill>
        <p:spPr>
          <a:xfrm>
            <a:off x="13575550" y="3839048"/>
            <a:ext cx="2249414" cy="2041344"/>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13797103" y="6786841"/>
            <a:ext cx="1806311" cy="2890100"/>
          </a:xfrm>
          <a:prstGeom prst="rect">
            <a:avLst/>
          </a:prstGeom>
          <a:noFill/>
          <a:ln>
            <a:noFill/>
          </a:ln>
        </p:spPr>
      </p:pic>
      <p:pic>
        <p:nvPicPr>
          <p:cNvPr id="1026" name="Picture 2" descr="Avaleht ~ EELK Diakoonia ja Ühiskonnatöö SA">
            <a:extLst>
              <a:ext uri="{FF2B5EF4-FFF2-40B4-BE49-F238E27FC236}">
                <a16:creationId xmlns:a16="http://schemas.microsoft.com/office/drawing/2014/main" id="{B779748A-609F-8A82-3E19-BAA8996E3F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4324" y="345701"/>
            <a:ext cx="3147647" cy="314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7128DEE-EF3D-4011-6A17-40C4C59702D7}"/>
              </a:ext>
            </a:extLst>
          </p:cNvPr>
          <p:cNvPicPr>
            <a:picLocks noChangeAspect="1"/>
          </p:cNvPicPr>
          <p:nvPr/>
        </p:nvPicPr>
        <p:blipFill>
          <a:blip r:embed="rId6"/>
          <a:stretch>
            <a:fillRect/>
          </a:stretch>
        </p:blipFill>
        <p:spPr>
          <a:xfrm>
            <a:off x="-4762" y="0"/>
            <a:ext cx="10725150" cy="10271125"/>
          </a:xfrm>
          <a:prstGeom prst="rect">
            <a:avLst/>
          </a:prstGeom>
        </p:spPr>
      </p:pic>
      <p:sp>
        <p:nvSpPr>
          <p:cNvPr id="98" name="Google Shape;98;p1"/>
          <p:cNvSpPr txBox="1">
            <a:spLocks noGrp="1"/>
          </p:cNvSpPr>
          <p:nvPr>
            <p:ph type="ctrTitle"/>
          </p:nvPr>
        </p:nvSpPr>
        <p:spPr>
          <a:xfrm>
            <a:off x="1011148" y="805068"/>
            <a:ext cx="8929148" cy="4894679"/>
          </a:xfrm>
          <a:prstGeom prst="rect">
            <a:avLst/>
          </a:prstGeom>
          <a:noFill/>
          <a:ln w="9525" cap="flat" cmpd="sng">
            <a:solidFill>
              <a:schemeClr val="lt1"/>
            </a:solidFill>
            <a:prstDash val="solid"/>
            <a:round/>
            <a:headEnd type="none" w="sm" len="sm"/>
            <a:tailEnd type="none" w="sm" len="sm"/>
          </a:ln>
        </p:spPr>
        <p:txBody>
          <a:bodyPr spcFirstLastPara="1" wrap="square" lIns="411450" tIns="274313" rIns="411450" bIns="274313" anchor="ctr" anchorCtr="1">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lt1"/>
              </a:buClr>
              <a:buSzPts val="4000"/>
              <a:buFont typeface="Open Sans"/>
              <a:buNone/>
            </a:pPr>
            <a:r>
              <a:rPr lang="en-GB" sz="6000" b="1" i="0">
                <a:solidFill>
                  <a:schemeClr val="lt1"/>
                </a:solidFill>
                <a:latin typeface="Open Sans"/>
                <a:ea typeface="Open Sans"/>
                <a:cs typeface="Open Sans"/>
                <a:sym typeface="Open Sans"/>
              </a:rPr>
              <a:t>TRAINING MODULES FOR PEER SUPPORT TO REFUGEES FROM UKRAINE</a:t>
            </a:r>
            <a:endParaRPr sz="6000">
              <a:solidFill>
                <a:schemeClr val="lt1"/>
              </a:solidFill>
            </a:endParaRPr>
          </a:p>
        </p:txBody>
      </p:sp>
      <p:pic>
        <p:nvPicPr>
          <p:cNvPr id="103" name="Google Shape;103;p1"/>
          <p:cNvPicPr preferRelativeResize="0"/>
          <p:nvPr/>
        </p:nvPicPr>
        <p:blipFill rotWithShape="1">
          <a:blip r:embed="rId7">
            <a:alphaModFix/>
          </a:blip>
          <a:srcRect/>
          <a:stretch/>
        </p:blipFill>
        <p:spPr>
          <a:xfrm>
            <a:off x="3587742" y="8742099"/>
            <a:ext cx="3779307" cy="862155"/>
          </a:xfrm>
          <a:prstGeom prst="rect">
            <a:avLst/>
          </a:prstGeom>
          <a:noFill/>
          <a:ln>
            <a:noFill/>
          </a:ln>
        </p:spPr>
      </p:pic>
      <p:sp>
        <p:nvSpPr>
          <p:cNvPr id="99" name="Google Shape;99;p1"/>
          <p:cNvSpPr txBox="1">
            <a:spLocks noGrp="1"/>
          </p:cNvSpPr>
          <p:nvPr>
            <p:ph type="subTitle" idx="1"/>
          </p:nvPr>
        </p:nvSpPr>
        <p:spPr>
          <a:xfrm>
            <a:off x="1216979" y="5692316"/>
            <a:ext cx="8866733" cy="1799525"/>
          </a:xfrm>
          <a:prstGeom prst="rect">
            <a:avLst/>
          </a:prstGeom>
          <a:noFill/>
          <a:ln>
            <a:noFill/>
          </a:ln>
        </p:spPr>
        <p:txBody>
          <a:bodyPr spcFirstLastPara="1" wrap="square" lIns="137138" tIns="68550" rIns="137138" bIns="6855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SzPts val="2000"/>
              <a:buNone/>
            </a:pPr>
            <a:endParaRPr lang="lv-LV">
              <a:solidFill>
                <a:srgbClr val="FFFFFF"/>
              </a:solidFill>
              <a:latin typeface="Arial"/>
              <a:cs typeface="Arial"/>
              <a:sym typeface="Arial"/>
            </a:endParaRPr>
          </a:p>
          <a:p>
            <a:pPr marL="0" lvl="0" indent="0" algn="ctr" rtl="0">
              <a:lnSpc>
                <a:spcPct val="100000"/>
              </a:lnSpc>
              <a:spcBef>
                <a:spcPts val="0"/>
              </a:spcBef>
              <a:spcAft>
                <a:spcPts val="0"/>
              </a:spcAft>
              <a:buSzPts val="2000"/>
              <a:buNone/>
            </a:pPr>
            <a:r>
              <a:rPr lang="lv-LV" sz="2400">
                <a:solidFill>
                  <a:srgbClr val="FFFFFF"/>
                </a:solidFill>
                <a:latin typeface="Arial"/>
                <a:cs typeface="Arial"/>
                <a:sym typeface="Arial"/>
              </a:rPr>
              <a:t>Inese Bulava</a:t>
            </a:r>
          </a:p>
          <a:p>
            <a:pPr marL="0" lvl="0" indent="0" algn="ctr" rtl="0">
              <a:lnSpc>
                <a:spcPct val="100000"/>
              </a:lnSpc>
              <a:spcBef>
                <a:spcPts val="0"/>
              </a:spcBef>
              <a:spcAft>
                <a:spcPts val="0"/>
              </a:spcAft>
              <a:buSzPts val="2000"/>
              <a:buNone/>
            </a:pPr>
            <a:endParaRPr lang="lv-LV" sz="2400">
              <a:solidFill>
                <a:srgbClr val="FFFFFF"/>
              </a:solidFill>
              <a:latin typeface="Arial"/>
              <a:cs typeface="Arial"/>
              <a:sym typeface="Arial"/>
            </a:endParaRPr>
          </a:p>
          <a:p>
            <a:pPr marL="0" lvl="0" indent="0" algn="ctr" rtl="0">
              <a:lnSpc>
                <a:spcPct val="100000"/>
              </a:lnSpc>
              <a:spcBef>
                <a:spcPts val="0"/>
              </a:spcBef>
              <a:spcAft>
                <a:spcPts val="0"/>
              </a:spcAft>
              <a:buSzPts val="2000"/>
              <a:buNone/>
            </a:pPr>
            <a:r>
              <a:rPr lang="lv-LV" sz="2400">
                <a:solidFill>
                  <a:srgbClr val="FFFFFF"/>
                </a:solidFill>
                <a:latin typeface="Arial"/>
                <a:cs typeface="Arial"/>
                <a:sym typeface="Arial"/>
              </a:rPr>
              <a:t>inese.bulava@diakonija.lv</a:t>
            </a:r>
            <a:endParaRPr sz="2400">
              <a:solidFill>
                <a:srgbClr val="FFFFFF"/>
              </a:solidFill>
            </a:endParaRPr>
          </a:p>
        </p:txBody>
      </p:sp>
    </p:spTree>
    <p:extLst>
      <p:ext uri="{BB962C8B-B14F-4D97-AF65-F5344CB8AC3E}">
        <p14:creationId xmlns:p14="http://schemas.microsoft.com/office/powerpoint/2010/main" val="243743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517788-3F5A-6DED-A0EC-450739C5D389}"/>
              </a:ext>
            </a:extLst>
          </p:cNvPr>
          <p:cNvGrpSpPr/>
          <p:nvPr/>
        </p:nvGrpSpPr>
        <p:grpSpPr>
          <a:xfrm rot="10800000">
            <a:off x="0" y="-49674"/>
            <a:ext cx="18281378" cy="576963"/>
            <a:chOff x="0" y="9715215"/>
            <a:chExt cx="18281378" cy="576963"/>
          </a:xfrm>
        </p:grpSpPr>
        <p:grpSp>
          <p:nvGrpSpPr>
            <p:cNvPr id="4" name="Group 3">
              <a:extLst>
                <a:ext uri="{FF2B5EF4-FFF2-40B4-BE49-F238E27FC236}">
                  <a16:creationId xmlns:a16="http://schemas.microsoft.com/office/drawing/2014/main" id="{80433A1A-DAEE-2A8F-4EA1-A5C14F0BDAB2}"/>
                </a:ext>
              </a:extLst>
            </p:cNvPr>
            <p:cNvGrpSpPr/>
            <p:nvPr/>
          </p:nvGrpSpPr>
          <p:grpSpPr>
            <a:xfrm>
              <a:off x="0" y="9718037"/>
              <a:ext cx="13800676" cy="574141"/>
              <a:chOff x="0" y="9718037"/>
              <a:chExt cx="13800676" cy="574141"/>
            </a:xfrm>
          </p:grpSpPr>
          <p:pic>
            <p:nvPicPr>
              <p:cNvPr id="2" name="Picture 1" descr="A blue and white logo&#10;&#10;Description automatically generated">
                <a:extLst>
                  <a:ext uri="{FF2B5EF4-FFF2-40B4-BE49-F238E27FC236}">
                    <a16:creationId xmlns:a16="http://schemas.microsoft.com/office/drawing/2014/main" id="{31BCEE4C-7A8F-98FB-1465-32C329D119E6}"/>
                  </a:ext>
                </a:extLst>
              </p:cNvPr>
              <p:cNvPicPr>
                <a:picLocks noChangeAspect="1"/>
              </p:cNvPicPr>
              <p:nvPr/>
            </p:nvPicPr>
            <p:blipFill rotWithShape="1">
              <a:blip r:embed="rId2"/>
              <a:srcRect t="10869" b="1546"/>
              <a:stretch/>
            </p:blipFill>
            <p:spPr>
              <a:xfrm>
                <a:off x="0" y="9718037"/>
                <a:ext cx="9144000" cy="564076"/>
              </a:xfrm>
              <a:prstGeom prst="rect">
                <a:avLst/>
              </a:prstGeom>
            </p:spPr>
          </p:pic>
          <p:pic>
            <p:nvPicPr>
              <p:cNvPr id="3" name="Picture 2" descr="A blue and white logo&#10;&#10;Description automatically generated">
                <a:extLst>
                  <a:ext uri="{FF2B5EF4-FFF2-40B4-BE49-F238E27FC236}">
                    <a16:creationId xmlns:a16="http://schemas.microsoft.com/office/drawing/2014/main" id="{51ADCE91-DC33-A595-CA85-4E4E4AA13F6F}"/>
                  </a:ext>
                </a:extLst>
              </p:cNvPr>
              <p:cNvPicPr>
                <a:picLocks noChangeAspect="1"/>
              </p:cNvPicPr>
              <p:nvPr/>
            </p:nvPicPr>
            <p:blipFill rotWithShape="1">
              <a:blip r:embed="rId2"/>
              <a:srcRect l="36728" t="10869" b="2174"/>
              <a:stretch/>
            </p:blipFill>
            <p:spPr>
              <a:xfrm>
                <a:off x="8015111" y="9732148"/>
                <a:ext cx="5785565" cy="560030"/>
              </a:xfrm>
              <a:prstGeom prst="rect">
                <a:avLst/>
              </a:prstGeom>
            </p:spPr>
          </p:pic>
        </p:grpSp>
        <p:pic>
          <p:nvPicPr>
            <p:cNvPr id="8" name="Picture 7" descr="A blue and white logo&#10;&#10;Description automatically generated">
              <a:extLst>
                <a:ext uri="{FF2B5EF4-FFF2-40B4-BE49-F238E27FC236}">
                  <a16:creationId xmlns:a16="http://schemas.microsoft.com/office/drawing/2014/main" id="{07AF4025-7F5C-D0DC-B4FA-1F366F3A03DA}"/>
                </a:ext>
              </a:extLst>
            </p:cNvPr>
            <p:cNvPicPr>
              <a:picLocks noChangeAspect="1"/>
            </p:cNvPicPr>
            <p:nvPr/>
          </p:nvPicPr>
          <p:blipFill rotWithShape="1">
            <a:blip r:embed="rId2"/>
            <a:srcRect l="37730" t="10869" r="1810"/>
            <a:stretch/>
          </p:blipFill>
          <p:spPr>
            <a:xfrm>
              <a:off x="12753622" y="9715215"/>
              <a:ext cx="5527756" cy="574026"/>
            </a:xfrm>
            <a:prstGeom prst="rect">
              <a:avLst/>
            </a:prstGeom>
          </p:spPr>
        </p:pic>
      </p:grpSp>
      <p:sp>
        <p:nvSpPr>
          <p:cNvPr id="6" name="Rectangle 5">
            <a:extLst>
              <a:ext uri="{FF2B5EF4-FFF2-40B4-BE49-F238E27FC236}">
                <a16:creationId xmlns:a16="http://schemas.microsoft.com/office/drawing/2014/main" id="{88F9D1AA-A4B5-C7C0-4CA1-C2DE9230A64A}"/>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8820B06-14FD-8245-4635-7A522B79FC0F}"/>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063431A-921A-8A21-8A5A-0A951C840351}"/>
              </a:ext>
            </a:extLst>
          </p:cNvPr>
          <p:cNvSpPr txBox="1"/>
          <p:nvPr/>
        </p:nvSpPr>
        <p:spPr>
          <a:xfrm>
            <a:off x="3657600" y="3009900"/>
            <a:ext cx="11811000" cy="1107996"/>
          </a:xfrm>
          <a:prstGeom prst="rect">
            <a:avLst/>
          </a:prstGeom>
          <a:noFill/>
        </p:spPr>
        <p:txBody>
          <a:bodyPr wrap="square" rtlCol="0">
            <a:spAutoFit/>
          </a:bodyPr>
          <a:lstStyle/>
          <a:p>
            <a:pPr algn="ctr"/>
            <a:r>
              <a:rPr lang="en-GB" sz="6600">
                <a:solidFill>
                  <a:srgbClr val="0D5A9D"/>
                </a:solidFill>
                <a:latin typeface="Poppins Semi-Bold" panose="020B0604020202020204" charset="0"/>
                <a:cs typeface="Poppins Semi-Bold" panose="020B0604020202020204" charset="0"/>
              </a:rPr>
              <a:t>Questions and answers</a:t>
            </a:r>
            <a:endParaRPr lang="en-BE" sz="6600">
              <a:solidFill>
                <a:srgbClr val="0D5A9D"/>
              </a:solidFill>
              <a:latin typeface="Poppins Semi-Bold" panose="020B0604020202020204" charset="0"/>
              <a:cs typeface="Poppins Semi-Bold" panose="020B0604020202020204" charset="0"/>
            </a:endParaRPr>
          </a:p>
        </p:txBody>
      </p:sp>
    </p:spTree>
    <p:extLst>
      <p:ext uri="{BB962C8B-B14F-4D97-AF65-F5344CB8AC3E}">
        <p14:creationId xmlns:p14="http://schemas.microsoft.com/office/powerpoint/2010/main" val="252265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blue and white circle&#10;&#10;Description automatically generated">
            <a:extLst>
              <a:ext uri="{FF2B5EF4-FFF2-40B4-BE49-F238E27FC236}">
                <a16:creationId xmlns:a16="http://schemas.microsoft.com/office/drawing/2014/main" id="{E34BADDF-F9D9-FBB6-1C0C-EF2494746173}"/>
              </a:ext>
            </a:extLst>
          </p:cNvPr>
          <p:cNvPicPr>
            <a:picLocks noChangeAspect="1"/>
          </p:cNvPicPr>
          <p:nvPr/>
        </p:nvPicPr>
        <p:blipFill rotWithShape="1">
          <a:blip r:embed="rId2"/>
          <a:srcRect r="10526"/>
          <a:stretch/>
        </p:blipFill>
        <p:spPr>
          <a:xfrm>
            <a:off x="2006" y="-2821"/>
            <a:ext cx="1349593" cy="10292643"/>
          </a:xfrm>
          <a:prstGeom prst="rect">
            <a:avLst/>
          </a:prstGeom>
          <a:ln>
            <a:noFill/>
          </a:ln>
        </p:spPr>
      </p:pic>
      <p:sp>
        <p:nvSpPr>
          <p:cNvPr id="3" name="Rectangle 2">
            <a:extLst>
              <a:ext uri="{FF2B5EF4-FFF2-40B4-BE49-F238E27FC236}">
                <a16:creationId xmlns:a16="http://schemas.microsoft.com/office/drawing/2014/main" id="{014CE032-5E91-E2F5-9CDB-A4EC053C10E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5EAE869C-CFC7-475A-A3C7-0EF4721C52D1}"/>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E7F22014-E837-F265-14DE-71FE97EDA8B3}"/>
              </a:ext>
            </a:extLst>
          </p:cNvPr>
          <p:cNvSpPr txBox="1"/>
          <p:nvPr/>
        </p:nvSpPr>
        <p:spPr>
          <a:xfrm>
            <a:off x="4267200" y="1257300"/>
            <a:ext cx="10287000" cy="1123384"/>
          </a:xfrm>
          <a:prstGeom prst="rect">
            <a:avLst/>
          </a:prstGeom>
          <a:noFill/>
        </p:spPr>
        <p:txBody>
          <a:bodyPr wrap="square" rtlCol="0">
            <a:spAutoFit/>
          </a:bodyPr>
          <a:lstStyle/>
          <a:p>
            <a:pPr algn="ctr"/>
            <a:r>
              <a:rPr lang="en-GB" sz="6700">
                <a:solidFill>
                  <a:srgbClr val="0D5A9D"/>
                </a:solidFill>
                <a:latin typeface="Poppins Semi-Bold" panose="020B0604020202020204" charset="0"/>
                <a:cs typeface="Poppins Semi-Bold" panose="020B0604020202020204" charset="0"/>
              </a:rPr>
              <a:t>Breakout groups</a:t>
            </a:r>
          </a:p>
        </p:txBody>
      </p:sp>
      <p:sp>
        <p:nvSpPr>
          <p:cNvPr id="6" name="Freeform 28">
            <a:extLst>
              <a:ext uri="{FF2B5EF4-FFF2-40B4-BE49-F238E27FC236}">
                <a16:creationId xmlns:a16="http://schemas.microsoft.com/office/drawing/2014/main" id="{AAF946CC-9D3D-BD98-FEEC-439B4E77CABF}"/>
              </a:ext>
            </a:extLst>
          </p:cNvPr>
          <p:cNvSpPr/>
          <p:nvPr/>
        </p:nvSpPr>
        <p:spPr>
          <a:xfrm>
            <a:off x="15468600" y="470419"/>
            <a:ext cx="2314575" cy="2314575"/>
          </a:xfrm>
          <a:custGeom>
            <a:avLst/>
            <a:gdLst/>
            <a:ahLst/>
            <a:cxnLst/>
            <a:rect l="l" t="t" r="r" b="b"/>
            <a:pathLst>
              <a:path w="3086100" h="3086100">
                <a:moveTo>
                  <a:pt x="0" y="0"/>
                </a:moveTo>
                <a:lnTo>
                  <a:pt x="3086100" y="0"/>
                </a:lnTo>
                <a:lnTo>
                  <a:pt x="3086100" y="3086100"/>
                </a:lnTo>
                <a:lnTo>
                  <a:pt x="0" y="3086100"/>
                </a:lnTo>
                <a:lnTo>
                  <a:pt x="0" y="0"/>
                </a:lnTo>
                <a:close/>
              </a:path>
            </a:pathLst>
          </a:custGeom>
          <a:blipFill>
            <a:blip r:embed="rId3"/>
            <a:stretch>
              <a:fillRect/>
            </a:stretch>
          </a:blipFill>
        </p:spPr>
        <p:txBody>
          <a:bodyPr/>
          <a:lstStyle/>
          <a:p>
            <a:endParaRPr lang="en-BE"/>
          </a:p>
        </p:txBody>
      </p:sp>
      <p:sp>
        <p:nvSpPr>
          <p:cNvPr id="7" name="TextBox 6">
            <a:extLst>
              <a:ext uri="{FF2B5EF4-FFF2-40B4-BE49-F238E27FC236}">
                <a16:creationId xmlns:a16="http://schemas.microsoft.com/office/drawing/2014/main" id="{181BED4D-DF8B-9D88-677F-0772DA87B6B4}"/>
              </a:ext>
            </a:extLst>
          </p:cNvPr>
          <p:cNvSpPr txBox="1"/>
          <p:nvPr/>
        </p:nvSpPr>
        <p:spPr>
          <a:xfrm>
            <a:off x="2895600" y="3242845"/>
            <a:ext cx="13030200" cy="4401205"/>
          </a:xfrm>
          <a:prstGeom prst="rect">
            <a:avLst/>
          </a:prstGeom>
          <a:noFill/>
        </p:spPr>
        <p:txBody>
          <a:bodyPr wrap="square" lIns="91440" tIns="45720" rIns="91440" bIns="45720" rtlCol="0" anchor="t">
            <a:spAutoFit/>
          </a:bodyPr>
          <a:lstStyle/>
          <a:p>
            <a:r>
              <a:rPr lang="en-GB" sz="2800" dirty="0">
                <a:latin typeface="Poppins"/>
                <a:cs typeface="Poppins"/>
              </a:rPr>
              <a:t>In 3 groups, please discuss and answer the questions below (20 minutes). Please use the flipchart, markers, stick notes. There will be a short plenary reporting afterwards so please assign a rapporteur.</a:t>
            </a:r>
          </a:p>
          <a:p>
            <a:endParaRPr lang="en-GB" sz="2800" dirty="0">
              <a:latin typeface="Poppins"/>
              <a:cs typeface="Poppins"/>
            </a:endParaRPr>
          </a:p>
          <a:p>
            <a:pPr fontAlgn="base"/>
            <a:r>
              <a:rPr lang="en-GB" sz="2800" dirty="0">
                <a:latin typeface="Poppins"/>
                <a:ea typeface="+mn-lt"/>
                <a:cs typeface="Poppins"/>
              </a:rPr>
              <a:t>1. What challenges do you face in accessing European funding for social services and social innovation? </a:t>
            </a:r>
            <a:endParaRPr lang="en-GB" sz="2800" dirty="0">
              <a:latin typeface="Poppins"/>
              <a:cs typeface="Poppins"/>
            </a:endParaRPr>
          </a:p>
          <a:p>
            <a:r>
              <a:rPr lang="en-GB" sz="2800" dirty="0">
                <a:latin typeface="Poppins"/>
                <a:ea typeface="+mn-lt"/>
                <a:cs typeface="Poppins"/>
              </a:rPr>
              <a:t>2. What are your good practices in accessing European funding? </a:t>
            </a:r>
            <a:endParaRPr lang="en-GB" sz="2800" dirty="0">
              <a:latin typeface="Poppins"/>
              <a:cs typeface="Poppins"/>
            </a:endParaRPr>
          </a:p>
          <a:p>
            <a:r>
              <a:rPr lang="en-GB" sz="2800" dirty="0">
                <a:latin typeface="Poppins"/>
                <a:ea typeface="+mn-lt"/>
                <a:cs typeface="Poppins"/>
              </a:rPr>
              <a:t>3.  What would be your strategy/</a:t>
            </a:r>
            <a:r>
              <a:rPr lang="en-GB" sz="2800" dirty="0" err="1">
                <a:latin typeface="Poppins"/>
                <a:ea typeface="+mn-lt"/>
                <a:cs typeface="Poppins"/>
              </a:rPr>
              <a:t>ies</a:t>
            </a:r>
            <a:r>
              <a:rPr lang="en-GB" sz="2800" dirty="0">
                <a:latin typeface="Poppins"/>
                <a:ea typeface="+mn-lt"/>
                <a:cs typeface="Poppins"/>
              </a:rPr>
              <a:t> on European funding in the next three years? </a:t>
            </a:r>
            <a:endParaRPr lang="en-GB" sz="2800" dirty="0">
              <a:latin typeface="Poppins"/>
              <a:cs typeface="Poppins"/>
            </a:endParaRPr>
          </a:p>
          <a:p>
            <a:pPr algn="l"/>
            <a:endParaRPr lang="en-BE" sz="2800" b="0" i="0" dirty="0">
              <a:effectLst/>
              <a:latin typeface="Poppins"/>
              <a:cs typeface="Poppins"/>
            </a:endParaRPr>
          </a:p>
        </p:txBody>
      </p:sp>
    </p:spTree>
    <p:extLst>
      <p:ext uri="{BB962C8B-B14F-4D97-AF65-F5344CB8AC3E}">
        <p14:creationId xmlns:p14="http://schemas.microsoft.com/office/powerpoint/2010/main" val="420002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4130289" cy="411480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3" name="Freeform 3"/>
          <p:cNvSpPr/>
          <p:nvPr/>
        </p:nvSpPr>
        <p:spPr>
          <a:xfrm flipH="1" flipV="1">
            <a:off x="14157711" y="0"/>
            <a:ext cx="4130289" cy="4114800"/>
          </a:xfrm>
          <a:custGeom>
            <a:avLst/>
            <a:gdLst/>
            <a:ahLst/>
            <a:cxnLst/>
            <a:rect l="l" t="t" r="r" b="b"/>
            <a:pathLst>
              <a:path w="4130289" h="4114800">
                <a:moveTo>
                  <a:pt x="4130289" y="4114800"/>
                </a:moveTo>
                <a:lnTo>
                  <a:pt x="0" y="4114800"/>
                </a:lnTo>
                <a:lnTo>
                  <a:pt x="0" y="0"/>
                </a:lnTo>
                <a:lnTo>
                  <a:pt x="4130289" y="0"/>
                </a:lnTo>
                <a:lnTo>
                  <a:pt x="4130289"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19" name="TextBox 19"/>
          <p:cNvSpPr txBox="1"/>
          <p:nvPr/>
        </p:nvSpPr>
        <p:spPr>
          <a:xfrm>
            <a:off x="2982681" y="1655678"/>
            <a:ext cx="12322633" cy="1144672"/>
          </a:xfrm>
          <a:prstGeom prst="rect">
            <a:avLst/>
          </a:prstGeom>
        </p:spPr>
        <p:txBody>
          <a:bodyPr lIns="0" tIns="0" rIns="0" bIns="0" rtlCol="0" anchor="t">
            <a:spAutoFit/>
          </a:bodyPr>
          <a:lstStyle/>
          <a:p>
            <a:pPr algn="ctr">
              <a:lnSpc>
                <a:spcPts val="9421"/>
              </a:lnSpc>
              <a:spcBef>
                <a:spcPct val="0"/>
              </a:spcBef>
            </a:pPr>
            <a:r>
              <a:rPr lang="en-US" sz="6700">
                <a:solidFill>
                  <a:srgbClr val="004480"/>
                </a:solidFill>
                <a:latin typeface="Poppins Semi-Bold"/>
              </a:rPr>
              <a:t>Speaker</a:t>
            </a:r>
          </a:p>
        </p:txBody>
      </p:sp>
      <p:sp>
        <p:nvSpPr>
          <p:cNvPr id="6" name="Rectangle 5">
            <a:extLst>
              <a:ext uri="{FF2B5EF4-FFF2-40B4-BE49-F238E27FC236}">
                <a16:creationId xmlns:a16="http://schemas.microsoft.com/office/drawing/2014/main" id="{84860BC1-B6E0-8914-BD3E-24E5826C53B2}"/>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09E8BEB-DC27-CD1B-ADA5-0EE34CC9E5E5}"/>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E82D299C-C139-38E5-A9DA-3AFB31C5E71C}"/>
              </a:ext>
            </a:extLst>
          </p:cNvPr>
          <p:cNvSpPr txBox="1"/>
          <p:nvPr/>
        </p:nvSpPr>
        <p:spPr>
          <a:xfrm>
            <a:off x="2982684" y="3924300"/>
            <a:ext cx="12866916" cy="2277547"/>
          </a:xfrm>
          <a:prstGeom prst="rect">
            <a:avLst/>
          </a:prstGeom>
          <a:noFill/>
        </p:spPr>
        <p:txBody>
          <a:bodyPr wrap="square" rtlCol="0">
            <a:spAutoFit/>
          </a:bodyPr>
          <a:lstStyle/>
          <a:p>
            <a:pPr algn="ctr"/>
            <a:r>
              <a:rPr lang="en-GB" sz="5400" b="1" i="0">
                <a:solidFill>
                  <a:srgbClr val="0D5A9D"/>
                </a:solidFill>
                <a:effectLst/>
                <a:latin typeface="Poppins" panose="00000500000000000000" pitchFamily="2" charset="0"/>
                <a:cs typeface="Poppins" panose="00000500000000000000" pitchFamily="2" charset="0"/>
              </a:rPr>
              <a:t>Sotiris </a:t>
            </a:r>
            <a:r>
              <a:rPr lang="en-GB" sz="5400" b="1" i="0" err="1">
                <a:solidFill>
                  <a:srgbClr val="0D5A9D"/>
                </a:solidFill>
                <a:effectLst/>
                <a:latin typeface="Poppins" panose="00000500000000000000" pitchFamily="2" charset="0"/>
                <a:cs typeface="Poppins" panose="00000500000000000000" pitchFamily="2" charset="0"/>
              </a:rPr>
              <a:t>Laganopoulos</a:t>
            </a:r>
            <a:endParaRPr lang="en-GB" sz="5400" b="1" i="0">
              <a:solidFill>
                <a:srgbClr val="0D5A9D"/>
              </a:solidFill>
              <a:effectLst/>
              <a:latin typeface="Poppins" panose="00000500000000000000" pitchFamily="2" charset="0"/>
              <a:cs typeface="Poppins" panose="00000500000000000000" pitchFamily="2" charset="0"/>
            </a:endParaRPr>
          </a:p>
          <a:p>
            <a:pPr algn="ctr"/>
            <a:r>
              <a:rPr lang="en-GB" sz="4400" b="1">
                <a:latin typeface="Poppins" panose="00000500000000000000" pitchFamily="2" charset="0"/>
                <a:cs typeface="Poppins" panose="00000500000000000000" pitchFamily="2" charset="0"/>
              </a:rPr>
              <a:t>Civil Society Officer, EEA and Norway Grants</a:t>
            </a:r>
            <a:r>
              <a:rPr lang="en-GB" sz="4400" b="1" i="0">
                <a:effectLst/>
                <a:latin typeface="Poppins" panose="00000500000000000000" pitchFamily="2" charset="0"/>
                <a:cs typeface="Poppins" panose="00000500000000000000" pitchFamily="2" charset="0"/>
              </a:rPr>
              <a:t> </a:t>
            </a:r>
          </a:p>
          <a:p>
            <a:pPr algn="ctr"/>
            <a:r>
              <a:rPr lang="en-GB" sz="4400">
                <a:latin typeface="Poppins" panose="00000500000000000000" pitchFamily="2" charset="0"/>
                <a:cs typeface="Poppins" panose="00000500000000000000" pitchFamily="2" charset="0"/>
              </a:rPr>
              <a:t> </a:t>
            </a:r>
            <a:endParaRPr lang="en-BE" sz="44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0299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517788-3F5A-6DED-A0EC-450739C5D389}"/>
              </a:ext>
            </a:extLst>
          </p:cNvPr>
          <p:cNvGrpSpPr/>
          <p:nvPr/>
        </p:nvGrpSpPr>
        <p:grpSpPr>
          <a:xfrm>
            <a:off x="0" y="9715215"/>
            <a:ext cx="18281378" cy="576963"/>
            <a:chOff x="0" y="9715215"/>
            <a:chExt cx="18281378" cy="576963"/>
          </a:xfrm>
        </p:grpSpPr>
        <p:grpSp>
          <p:nvGrpSpPr>
            <p:cNvPr id="4" name="Group 3">
              <a:extLst>
                <a:ext uri="{FF2B5EF4-FFF2-40B4-BE49-F238E27FC236}">
                  <a16:creationId xmlns:a16="http://schemas.microsoft.com/office/drawing/2014/main" id="{80433A1A-DAEE-2A8F-4EA1-A5C14F0BDAB2}"/>
                </a:ext>
              </a:extLst>
            </p:cNvPr>
            <p:cNvGrpSpPr/>
            <p:nvPr/>
          </p:nvGrpSpPr>
          <p:grpSpPr>
            <a:xfrm>
              <a:off x="0" y="9718037"/>
              <a:ext cx="13800676" cy="574141"/>
              <a:chOff x="0" y="9718037"/>
              <a:chExt cx="13800676" cy="574141"/>
            </a:xfrm>
          </p:grpSpPr>
          <p:pic>
            <p:nvPicPr>
              <p:cNvPr id="2" name="Picture 1" descr="A blue and white logo&#10;&#10;Description automatically generated">
                <a:extLst>
                  <a:ext uri="{FF2B5EF4-FFF2-40B4-BE49-F238E27FC236}">
                    <a16:creationId xmlns:a16="http://schemas.microsoft.com/office/drawing/2014/main" id="{31BCEE4C-7A8F-98FB-1465-32C329D119E6}"/>
                  </a:ext>
                </a:extLst>
              </p:cNvPr>
              <p:cNvPicPr>
                <a:picLocks noChangeAspect="1"/>
              </p:cNvPicPr>
              <p:nvPr/>
            </p:nvPicPr>
            <p:blipFill rotWithShape="1">
              <a:blip r:embed="rId3"/>
              <a:srcRect t="10869" b="1546"/>
              <a:stretch/>
            </p:blipFill>
            <p:spPr>
              <a:xfrm>
                <a:off x="0" y="9718037"/>
                <a:ext cx="9144000" cy="564076"/>
              </a:xfrm>
              <a:prstGeom prst="rect">
                <a:avLst/>
              </a:prstGeom>
            </p:spPr>
          </p:pic>
          <p:pic>
            <p:nvPicPr>
              <p:cNvPr id="3" name="Picture 2" descr="A blue and white logo&#10;&#10;Description automatically generated">
                <a:extLst>
                  <a:ext uri="{FF2B5EF4-FFF2-40B4-BE49-F238E27FC236}">
                    <a16:creationId xmlns:a16="http://schemas.microsoft.com/office/drawing/2014/main" id="{51ADCE91-DC33-A595-CA85-4E4E4AA13F6F}"/>
                  </a:ext>
                </a:extLst>
              </p:cNvPr>
              <p:cNvPicPr>
                <a:picLocks noChangeAspect="1"/>
              </p:cNvPicPr>
              <p:nvPr/>
            </p:nvPicPr>
            <p:blipFill rotWithShape="1">
              <a:blip r:embed="rId3"/>
              <a:srcRect l="36728" t="10869" b="2174"/>
              <a:stretch/>
            </p:blipFill>
            <p:spPr>
              <a:xfrm>
                <a:off x="8015111" y="9732148"/>
                <a:ext cx="5785565" cy="560030"/>
              </a:xfrm>
              <a:prstGeom prst="rect">
                <a:avLst/>
              </a:prstGeom>
            </p:spPr>
          </p:pic>
        </p:grpSp>
        <p:pic>
          <p:nvPicPr>
            <p:cNvPr id="8" name="Picture 7" descr="A blue and white logo&#10;&#10;Description automatically generated">
              <a:extLst>
                <a:ext uri="{FF2B5EF4-FFF2-40B4-BE49-F238E27FC236}">
                  <a16:creationId xmlns:a16="http://schemas.microsoft.com/office/drawing/2014/main" id="{07AF4025-7F5C-D0DC-B4FA-1F366F3A03DA}"/>
                </a:ext>
              </a:extLst>
            </p:cNvPr>
            <p:cNvPicPr>
              <a:picLocks noChangeAspect="1"/>
            </p:cNvPicPr>
            <p:nvPr/>
          </p:nvPicPr>
          <p:blipFill rotWithShape="1">
            <a:blip r:embed="rId3"/>
            <a:srcRect l="37730" t="10869" r="1810"/>
            <a:stretch/>
          </p:blipFill>
          <p:spPr>
            <a:xfrm>
              <a:off x="12753622" y="9715215"/>
              <a:ext cx="5527756" cy="574026"/>
            </a:xfrm>
            <a:prstGeom prst="rect">
              <a:avLst/>
            </a:prstGeom>
          </p:spPr>
        </p:pic>
      </p:grpSp>
      <p:sp>
        <p:nvSpPr>
          <p:cNvPr id="6" name="Rectangle 5">
            <a:extLst>
              <a:ext uri="{FF2B5EF4-FFF2-40B4-BE49-F238E27FC236}">
                <a16:creationId xmlns:a16="http://schemas.microsoft.com/office/drawing/2014/main" id="{E0CB7F7D-82B4-99EA-E4E0-C23DCA23125A}"/>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36C31FF-F865-F6C4-7A59-D67E6F1F9E32}"/>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2">
            <a:extLst>
              <a:ext uri="{FF2B5EF4-FFF2-40B4-BE49-F238E27FC236}">
                <a16:creationId xmlns:a16="http://schemas.microsoft.com/office/drawing/2014/main" id="{6F0CFE7E-B0CD-345B-8582-3EDB1CFE1CC1}"/>
              </a:ext>
            </a:extLst>
          </p:cNvPr>
          <p:cNvSpPr txBox="1"/>
          <p:nvPr/>
        </p:nvSpPr>
        <p:spPr>
          <a:xfrm>
            <a:off x="3327455" y="2896881"/>
            <a:ext cx="11633086" cy="2059410"/>
          </a:xfrm>
          <a:prstGeom prst="rect">
            <a:avLst/>
          </a:prstGeom>
        </p:spPr>
        <p:txBody>
          <a:bodyPr lIns="0" tIns="0" rIns="0" bIns="0" rtlCol="0" anchor="t">
            <a:spAutoFit/>
          </a:bodyPr>
          <a:lstStyle/>
          <a:p>
            <a:pPr algn="ctr">
              <a:lnSpc>
                <a:spcPts val="8075"/>
              </a:lnSpc>
            </a:pPr>
            <a:r>
              <a:rPr lang="en-US" sz="6729" dirty="0">
                <a:solidFill>
                  <a:srgbClr val="004480"/>
                </a:solidFill>
                <a:latin typeface="Poppins Semi-Bold"/>
              </a:rPr>
              <a:t>Plenary Reporting and Synthesis</a:t>
            </a:r>
          </a:p>
        </p:txBody>
      </p:sp>
    </p:spTree>
    <p:extLst>
      <p:ext uri="{BB962C8B-B14F-4D97-AF65-F5344CB8AC3E}">
        <p14:creationId xmlns:p14="http://schemas.microsoft.com/office/powerpoint/2010/main" val="92557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41951" y="3644552"/>
            <a:ext cx="10782300" cy="1846659"/>
          </a:xfrm>
          <a:prstGeom prst="rect">
            <a:avLst/>
          </a:prstGeom>
        </p:spPr>
        <p:txBody>
          <a:bodyPr wrap="square" lIns="0" tIns="0" rIns="0" bIns="0" rtlCol="0" anchor="t">
            <a:spAutoFit/>
          </a:bodyPr>
          <a:lstStyle/>
          <a:p>
            <a:pPr>
              <a:spcBef>
                <a:spcPct val="0"/>
              </a:spcBef>
            </a:pPr>
            <a:r>
              <a:rPr lang="en-US" sz="6000">
                <a:solidFill>
                  <a:srgbClr val="0D62AD"/>
                </a:solidFill>
                <a:latin typeface="Poppins Semi-Bold"/>
              </a:rPr>
              <a:t>EU+ funding opportunities for social services</a:t>
            </a:r>
          </a:p>
        </p:txBody>
      </p:sp>
      <p:sp>
        <p:nvSpPr>
          <p:cNvPr id="10" name="TextBox 10"/>
          <p:cNvSpPr txBox="1"/>
          <p:nvPr/>
        </p:nvSpPr>
        <p:spPr>
          <a:xfrm>
            <a:off x="1028699" y="5745341"/>
            <a:ext cx="11163300" cy="1147494"/>
          </a:xfrm>
          <a:prstGeom prst="rect">
            <a:avLst/>
          </a:prstGeom>
        </p:spPr>
        <p:txBody>
          <a:bodyPr wrap="square" lIns="0" tIns="0" rIns="0" bIns="0" rtlCol="0" anchor="t">
            <a:spAutoFit/>
          </a:bodyPr>
          <a:lstStyle/>
          <a:p>
            <a:pPr>
              <a:lnSpc>
                <a:spcPts val="4607"/>
              </a:lnSpc>
              <a:spcBef>
                <a:spcPct val="0"/>
              </a:spcBef>
            </a:pPr>
            <a:r>
              <a:rPr lang="en-US" sz="3250">
                <a:solidFill>
                  <a:srgbClr val="000000"/>
                </a:solidFill>
                <a:latin typeface="Poppins"/>
              </a:rPr>
              <a:t>A look at ESF+ SI+, </a:t>
            </a:r>
            <a:r>
              <a:rPr lang="en-US" sz="3250" err="1">
                <a:solidFill>
                  <a:srgbClr val="000000"/>
                </a:solidFill>
                <a:latin typeface="Poppins"/>
              </a:rPr>
              <a:t>EaSI</a:t>
            </a:r>
            <a:r>
              <a:rPr lang="en-US" sz="3250">
                <a:solidFill>
                  <a:srgbClr val="000000"/>
                </a:solidFill>
                <a:latin typeface="Poppins"/>
              </a:rPr>
              <a:t>, Horizon Europe, CERV and EPIM </a:t>
            </a:r>
            <a:endParaRPr lang="en-US" sz="3250"/>
          </a:p>
          <a:p>
            <a:pPr>
              <a:lnSpc>
                <a:spcPts val="4607"/>
              </a:lnSpc>
              <a:spcBef>
                <a:spcPct val="0"/>
              </a:spcBef>
            </a:pPr>
            <a:r>
              <a:rPr lang="en-US" sz="3250">
                <a:solidFill>
                  <a:srgbClr val="000000"/>
                </a:solidFill>
                <a:latin typeface="Poppins"/>
              </a:rPr>
              <a:t>16 May 2024</a:t>
            </a:r>
            <a:endParaRPr lang="en-US" sz="3250"/>
          </a:p>
        </p:txBody>
      </p:sp>
      <p:sp>
        <p:nvSpPr>
          <p:cNvPr id="13" name="Freeform 13"/>
          <p:cNvSpPr/>
          <p:nvPr/>
        </p:nvSpPr>
        <p:spPr>
          <a:xfrm>
            <a:off x="1028700" y="1368400"/>
            <a:ext cx="11816473" cy="930822"/>
          </a:xfrm>
          <a:custGeom>
            <a:avLst/>
            <a:gdLst/>
            <a:ahLst/>
            <a:cxnLst/>
            <a:rect l="l" t="t" r="r" b="b"/>
            <a:pathLst>
              <a:path w="11816473" h="930822">
                <a:moveTo>
                  <a:pt x="0" y="0"/>
                </a:moveTo>
                <a:lnTo>
                  <a:pt x="11816473" y="0"/>
                </a:lnTo>
                <a:lnTo>
                  <a:pt x="11816473" y="930822"/>
                </a:lnTo>
                <a:lnTo>
                  <a:pt x="0" y="930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pic>
        <p:nvPicPr>
          <p:cNvPr id="16" name="Picture 15" descr="A street with a building and buildings&#10;&#10;Description automatically generated">
            <a:extLst>
              <a:ext uri="{FF2B5EF4-FFF2-40B4-BE49-F238E27FC236}">
                <a16:creationId xmlns:a16="http://schemas.microsoft.com/office/drawing/2014/main" id="{9AA3B964-A88B-3181-0C6A-EF9DBD2A29F3}"/>
              </a:ext>
            </a:extLst>
          </p:cNvPr>
          <p:cNvPicPr>
            <a:picLocks noChangeAspect="1"/>
          </p:cNvPicPr>
          <p:nvPr/>
        </p:nvPicPr>
        <p:blipFill rotWithShape="1">
          <a:blip r:embed="rId4"/>
          <a:srcRect l="26657" t="-215" r="12092" b="-552"/>
          <a:stretch/>
        </p:blipFill>
        <p:spPr>
          <a:xfrm>
            <a:off x="13469516" y="27215"/>
            <a:ext cx="4810536" cy="10290168"/>
          </a:xfrm>
          <a:prstGeom prst="rect">
            <a:avLst/>
          </a:prstGeom>
        </p:spPr>
      </p:pic>
      <p:sp>
        <p:nvSpPr>
          <p:cNvPr id="8" name="Rectangle 7">
            <a:extLst>
              <a:ext uri="{FF2B5EF4-FFF2-40B4-BE49-F238E27FC236}">
                <a16:creationId xmlns:a16="http://schemas.microsoft.com/office/drawing/2014/main" id="{D920197B-A5F2-AA41-B752-956BB912D630}"/>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10">
            <a:extLst>
              <a:ext uri="{FF2B5EF4-FFF2-40B4-BE49-F238E27FC236}">
                <a16:creationId xmlns:a16="http://schemas.microsoft.com/office/drawing/2014/main" id="{B2925F0D-AEFD-F51F-FEEF-7989405C1DA0}"/>
              </a:ext>
            </a:extLst>
          </p:cNvPr>
          <p:cNvSpPr txBox="1"/>
          <p:nvPr/>
        </p:nvSpPr>
        <p:spPr>
          <a:xfrm>
            <a:off x="1028699" y="2452922"/>
            <a:ext cx="11803701" cy="560538"/>
          </a:xfrm>
          <a:prstGeom prst="rect">
            <a:avLst/>
          </a:prstGeom>
        </p:spPr>
        <p:txBody>
          <a:bodyPr wrap="square" lIns="0" tIns="0" rIns="0" bIns="0" rtlCol="0" anchor="t">
            <a:spAutoFit/>
          </a:bodyPr>
          <a:lstStyle/>
          <a:p>
            <a:pPr algn="ctr">
              <a:lnSpc>
                <a:spcPts val="4607"/>
              </a:lnSpc>
              <a:spcBef>
                <a:spcPct val="0"/>
              </a:spcBef>
            </a:pPr>
            <a:r>
              <a:rPr lang="en-US" sz="3250">
                <a:solidFill>
                  <a:srgbClr val="C00000"/>
                </a:solidFill>
                <a:latin typeface="Poppins"/>
              </a:rPr>
              <a:t>Annual General Meeting Bucharest 2024</a:t>
            </a:r>
            <a:endParaRPr lang="en-US" sz="3290">
              <a:solidFill>
                <a:srgbClr val="C00000"/>
              </a:solidFill>
              <a:latin typeface="Poppins"/>
              <a:cs typeface="Poppins"/>
            </a:endParaRPr>
          </a:p>
        </p:txBody>
      </p:sp>
      <p:sp>
        <p:nvSpPr>
          <p:cNvPr id="35" name="Rectangle 34">
            <a:extLst>
              <a:ext uri="{FF2B5EF4-FFF2-40B4-BE49-F238E27FC236}">
                <a16:creationId xmlns:a16="http://schemas.microsoft.com/office/drawing/2014/main" id="{229E9666-BA7D-622A-50F1-88477B82739E}"/>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426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blue and white curved object&#10;&#10;Description automatically generated">
            <a:extLst>
              <a:ext uri="{FF2B5EF4-FFF2-40B4-BE49-F238E27FC236}">
                <a16:creationId xmlns:a16="http://schemas.microsoft.com/office/drawing/2014/main" id="{91696BE7-BD80-818B-1C87-7BF163E91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5192299" y="8313814"/>
            <a:ext cx="3094315" cy="1973186"/>
          </a:xfrm>
          <a:prstGeom prst="rect">
            <a:avLst/>
          </a:prstGeom>
          <a:ln>
            <a:noFill/>
          </a:ln>
        </p:spPr>
      </p:pic>
      <p:pic>
        <p:nvPicPr>
          <p:cNvPr id="55" name="Picture 54" descr="A blue and white curved object&#10;&#10;Description automatically generated">
            <a:extLst>
              <a:ext uri="{FF2B5EF4-FFF2-40B4-BE49-F238E27FC236}">
                <a16:creationId xmlns:a16="http://schemas.microsoft.com/office/drawing/2014/main" id="{37F63950-24F9-2992-3DDE-2A07D0F7C438}"/>
              </a:ext>
            </a:extLst>
          </p:cNvPr>
          <p:cNvPicPr>
            <a:picLocks noChangeAspect="1"/>
          </p:cNvPicPr>
          <p:nvPr/>
        </p:nvPicPr>
        <p:blipFill rotWithShape="1">
          <a:blip r:embed="rId2">
            <a:extLst>
              <a:ext uri="{28A0092B-C50C-407E-A947-70E740481C1C}">
                <a14:useLocalDpi xmlns:a14="http://schemas.microsoft.com/office/drawing/2010/main" val="0"/>
              </a:ext>
            </a:extLst>
          </a:blip>
          <a:srcRect r="2083"/>
          <a:stretch/>
        </p:blipFill>
        <p:spPr>
          <a:xfrm>
            <a:off x="0" y="0"/>
            <a:ext cx="3362251" cy="2189661"/>
          </a:xfrm>
          <a:prstGeom prst="rect">
            <a:avLst/>
          </a:prstGeom>
          <a:ln>
            <a:noFill/>
          </a:ln>
        </p:spPr>
      </p:pic>
      <p:sp>
        <p:nvSpPr>
          <p:cNvPr id="8" name="TextBox 8"/>
          <p:cNvSpPr txBox="1"/>
          <p:nvPr/>
        </p:nvSpPr>
        <p:spPr>
          <a:xfrm>
            <a:off x="1028700" y="781050"/>
            <a:ext cx="10629900" cy="1438022"/>
          </a:xfrm>
          <a:prstGeom prst="rect">
            <a:avLst/>
          </a:prstGeom>
        </p:spPr>
        <p:txBody>
          <a:bodyPr wrap="square" lIns="0" tIns="0" rIns="0" bIns="0" rtlCol="0" anchor="t">
            <a:spAutoFit/>
          </a:bodyPr>
          <a:lstStyle/>
          <a:p>
            <a:pPr>
              <a:lnSpc>
                <a:spcPts val="11819"/>
              </a:lnSpc>
              <a:spcBef>
                <a:spcPct val="0"/>
              </a:spcBef>
            </a:pPr>
            <a:r>
              <a:rPr lang="en-US" sz="8442">
                <a:solidFill>
                  <a:srgbClr val="004480"/>
                </a:solidFill>
                <a:latin typeface="Poppins Semi-Bold"/>
              </a:rPr>
              <a:t>Outline</a:t>
            </a:r>
          </a:p>
        </p:txBody>
      </p:sp>
      <p:grpSp>
        <p:nvGrpSpPr>
          <p:cNvPr id="9" name="Group 9"/>
          <p:cNvGrpSpPr/>
          <p:nvPr/>
        </p:nvGrpSpPr>
        <p:grpSpPr>
          <a:xfrm>
            <a:off x="977468" y="2850512"/>
            <a:ext cx="7899242" cy="6483988"/>
            <a:chOff x="-68309" y="-104775"/>
            <a:chExt cx="10532323" cy="7592090"/>
          </a:xfrm>
        </p:grpSpPr>
        <p:grpSp>
          <p:nvGrpSpPr>
            <p:cNvPr id="10" name="Group 10"/>
            <p:cNvGrpSpPr/>
            <p:nvPr/>
          </p:nvGrpSpPr>
          <p:grpSpPr>
            <a:xfrm rot="-5400000">
              <a:off x="220081" y="-87216"/>
              <a:ext cx="789356" cy="1204117"/>
              <a:chOff x="0" y="0"/>
              <a:chExt cx="660400" cy="1007402"/>
            </a:xfrm>
          </p:grpSpPr>
          <p:sp>
            <p:nvSpPr>
              <p:cNvPr id="11" name="Freeform 11"/>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p>
                <a:endParaRPr lang="en-BE"/>
              </a:p>
            </p:txBody>
          </p:sp>
          <p:sp>
            <p:nvSpPr>
              <p:cNvPr id="12" name="TextBox 12"/>
              <p:cNvSpPr txBox="1"/>
              <p:nvPr/>
            </p:nvSpPr>
            <p:spPr>
              <a:xfrm>
                <a:off x="0" y="-57150"/>
                <a:ext cx="660400" cy="937552"/>
              </a:xfrm>
              <a:prstGeom prst="rect">
                <a:avLst/>
              </a:prstGeom>
            </p:spPr>
            <p:txBody>
              <a:bodyPr lIns="44266" tIns="44266" rIns="44266" bIns="44266" rtlCol="0" anchor="ctr"/>
              <a:lstStyle/>
              <a:p>
                <a:pPr algn="ctr">
                  <a:lnSpc>
                    <a:spcPts val="2659"/>
                  </a:lnSpc>
                </a:pPr>
                <a:endParaRPr/>
              </a:p>
            </p:txBody>
          </p:sp>
        </p:grpSp>
        <p:sp>
          <p:nvSpPr>
            <p:cNvPr id="13" name="TextBox 13"/>
            <p:cNvSpPr txBox="1"/>
            <p:nvPr/>
          </p:nvSpPr>
          <p:spPr>
            <a:xfrm>
              <a:off x="1534411" y="-104775"/>
              <a:ext cx="8168388" cy="784042"/>
            </a:xfrm>
            <a:prstGeom prst="rect">
              <a:avLst/>
            </a:prstGeom>
          </p:spPr>
          <p:txBody>
            <a:bodyPr wrap="square" lIns="0" tIns="0" rIns="0" bIns="0" rtlCol="0" anchor="t">
              <a:spAutoFit/>
            </a:bodyPr>
            <a:lstStyle/>
            <a:p>
              <a:pPr>
                <a:lnSpc>
                  <a:spcPts val="5483"/>
                </a:lnSpc>
                <a:spcBef>
                  <a:spcPct val="0"/>
                </a:spcBef>
              </a:pPr>
              <a:r>
                <a:rPr lang="en-US" sz="3916">
                  <a:solidFill>
                    <a:srgbClr val="004480"/>
                  </a:solidFill>
                  <a:latin typeface="Poppins Bold"/>
                </a:rPr>
                <a:t>ESF Social Innovation+</a:t>
              </a:r>
            </a:p>
          </p:txBody>
        </p:sp>
        <p:sp>
          <p:nvSpPr>
            <p:cNvPr id="14" name="TextBox 14"/>
            <p:cNvSpPr txBox="1"/>
            <p:nvPr/>
          </p:nvSpPr>
          <p:spPr>
            <a:xfrm>
              <a:off x="1534412" y="741332"/>
              <a:ext cx="8929602" cy="1024516"/>
            </a:xfrm>
            <a:prstGeom prst="rect">
              <a:avLst/>
            </a:prstGeom>
          </p:spPr>
          <p:txBody>
            <a:bodyPr lIns="0" tIns="0" rIns="0" bIns="0" rtlCol="0" anchor="t">
              <a:spAutoFit/>
            </a:bodyPr>
            <a:lstStyle/>
            <a:p>
              <a:pPr>
                <a:lnSpc>
                  <a:spcPts val="3491"/>
                </a:lnSpc>
                <a:spcBef>
                  <a:spcPct val="0"/>
                </a:spcBef>
              </a:pPr>
              <a:r>
                <a:rPr lang="en-US" sz="2493">
                  <a:solidFill>
                    <a:srgbClr val="000000"/>
                  </a:solidFill>
                  <a:latin typeface="Poppins"/>
                </a:rPr>
                <a:t>Innovative Approaches on Long-term Unemployment</a:t>
              </a:r>
            </a:p>
          </p:txBody>
        </p:sp>
        <p:grpSp>
          <p:nvGrpSpPr>
            <p:cNvPr id="15" name="Group 15"/>
            <p:cNvGrpSpPr/>
            <p:nvPr/>
          </p:nvGrpSpPr>
          <p:grpSpPr>
            <a:xfrm rot="-5400000">
              <a:off x="207381" y="2105382"/>
              <a:ext cx="789356" cy="1204117"/>
              <a:chOff x="0" y="0"/>
              <a:chExt cx="660400" cy="1007402"/>
            </a:xfrm>
          </p:grpSpPr>
          <p:sp>
            <p:nvSpPr>
              <p:cNvPr id="16" name="Freeform 16"/>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p>
                <a:endParaRPr lang="en-BE"/>
              </a:p>
            </p:txBody>
          </p:sp>
          <p:sp>
            <p:nvSpPr>
              <p:cNvPr id="17" name="TextBox 17"/>
              <p:cNvSpPr txBox="1"/>
              <p:nvPr/>
            </p:nvSpPr>
            <p:spPr>
              <a:xfrm>
                <a:off x="0" y="-57150"/>
                <a:ext cx="660400" cy="937552"/>
              </a:xfrm>
              <a:prstGeom prst="rect">
                <a:avLst/>
              </a:prstGeom>
            </p:spPr>
            <p:txBody>
              <a:bodyPr lIns="44266" tIns="44266" rIns="44266" bIns="44266" rtlCol="0" anchor="ctr"/>
              <a:lstStyle/>
              <a:p>
                <a:pPr algn="ctr">
                  <a:lnSpc>
                    <a:spcPts val="2659"/>
                  </a:lnSpc>
                </a:pPr>
                <a:endParaRPr/>
              </a:p>
            </p:txBody>
          </p:sp>
        </p:grpSp>
        <p:sp>
          <p:nvSpPr>
            <p:cNvPr id="18" name="TextBox 18"/>
            <p:cNvSpPr txBox="1"/>
            <p:nvPr/>
          </p:nvSpPr>
          <p:spPr>
            <a:xfrm>
              <a:off x="1534412" y="2100446"/>
              <a:ext cx="5976163" cy="1609901"/>
            </a:xfrm>
            <a:prstGeom prst="rect">
              <a:avLst/>
            </a:prstGeom>
          </p:spPr>
          <p:txBody>
            <a:bodyPr lIns="0" tIns="0" rIns="0" bIns="0" rtlCol="0" anchor="t">
              <a:spAutoFit/>
            </a:bodyPr>
            <a:lstStyle/>
            <a:p>
              <a:pPr>
                <a:lnSpc>
                  <a:spcPts val="5483"/>
                </a:lnSpc>
                <a:spcBef>
                  <a:spcPct val="0"/>
                </a:spcBef>
              </a:pPr>
              <a:r>
                <a:rPr lang="en-US" sz="3916">
                  <a:solidFill>
                    <a:srgbClr val="004480"/>
                  </a:solidFill>
                  <a:latin typeface="Poppins Bold"/>
                </a:rPr>
                <a:t>ESF+ </a:t>
              </a:r>
              <a:r>
                <a:rPr lang="en-US" sz="3916" err="1">
                  <a:solidFill>
                    <a:srgbClr val="004480"/>
                  </a:solidFill>
                  <a:latin typeface="Poppins Bold"/>
                </a:rPr>
                <a:t>EaSI</a:t>
              </a:r>
              <a:r>
                <a:rPr lang="en-US" sz="3916">
                  <a:solidFill>
                    <a:srgbClr val="004480"/>
                  </a:solidFill>
                  <a:latin typeface="Poppins Bold"/>
                </a:rPr>
                <a:t> strand</a:t>
              </a:r>
            </a:p>
            <a:p>
              <a:pPr>
                <a:lnSpc>
                  <a:spcPts val="5483"/>
                </a:lnSpc>
                <a:spcBef>
                  <a:spcPct val="0"/>
                </a:spcBef>
              </a:pPr>
              <a:endParaRPr lang="en-US" sz="3916">
                <a:solidFill>
                  <a:srgbClr val="004480"/>
                </a:solidFill>
                <a:latin typeface="Poppins Bold"/>
              </a:endParaRPr>
            </a:p>
          </p:txBody>
        </p:sp>
        <p:sp>
          <p:nvSpPr>
            <p:cNvPr id="19" name="TextBox 19"/>
            <p:cNvSpPr txBox="1"/>
            <p:nvPr/>
          </p:nvSpPr>
          <p:spPr>
            <a:xfrm>
              <a:off x="1534412" y="2946552"/>
              <a:ext cx="8929602" cy="498969"/>
            </a:xfrm>
            <a:prstGeom prst="rect">
              <a:avLst/>
            </a:prstGeom>
          </p:spPr>
          <p:txBody>
            <a:bodyPr lIns="0" tIns="0" rIns="0" bIns="0" rtlCol="0" anchor="t">
              <a:spAutoFit/>
            </a:bodyPr>
            <a:lstStyle/>
            <a:p>
              <a:pPr>
                <a:lnSpc>
                  <a:spcPts val="3491"/>
                </a:lnSpc>
                <a:spcBef>
                  <a:spcPct val="0"/>
                </a:spcBef>
              </a:pPr>
              <a:r>
                <a:rPr lang="en-US" sz="2493">
                  <a:solidFill>
                    <a:srgbClr val="000000"/>
                  </a:solidFill>
                  <a:latin typeface="Poppins"/>
                </a:rPr>
                <a:t>EURES Targeted Mobility Scheme</a:t>
              </a:r>
            </a:p>
          </p:txBody>
        </p:sp>
        <p:grpSp>
          <p:nvGrpSpPr>
            <p:cNvPr id="20" name="Group 20"/>
            <p:cNvGrpSpPr/>
            <p:nvPr/>
          </p:nvGrpSpPr>
          <p:grpSpPr>
            <a:xfrm rot="-5400000">
              <a:off x="207381" y="4297980"/>
              <a:ext cx="789356" cy="1204117"/>
              <a:chOff x="0" y="0"/>
              <a:chExt cx="660400" cy="1007402"/>
            </a:xfrm>
          </p:grpSpPr>
          <p:sp>
            <p:nvSpPr>
              <p:cNvPr id="21" name="Freeform 21"/>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p>
                <a:endParaRPr lang="en-BE"/>
              </a:p>
            </p:txBody>
          </p:sp>
          <p:sp>
            <p:nvSpPr>
              <p:cNvPr id="22" name="TextBox 22"/>
              <p:cNvSpPr txBox="1"/>
              <p:nvPr/>
            </p:nvSpPr>
            <p:spPr>
              <a:xfrm>
                <a:off x="0" y="-57150"/>
                <a:ext cx="660400" cy="937552"/>
              </a:xfrm>
              <a:prstGeom prst="rect">
                <a:avLst/>
              </a:prstGeom>
            </p:spPr>
            <p:txBody>
              <a:bodyPr lIns="44266" tIns="44266" rIns="44266" bIns="44266" rtlCol="0" anchor="ctr"/>
              <a:lstStyle/>
              <a:p>
                <a:pPr algn="ctr">
                  <a:lnSpc>
                    <a:spcPts val="2659"/>
                  </a:lnSpc>
                </a:pPr>
                <a:endParaRPr/>
              </a:p>
            </p:txBody>
          </p:sp>
        </p:grpSp>
        <p:sp>
          <p:nvSpPr>
            <p:cNvPr id="23" name="TextBox 23"/>
            <p:cNvSpPr txBox="1"/>
            <p:nvPr/>
          </p:nvSpPr>
          <p:spPr>
            <a:xfrm>
              <a:off x="1534412" y="4305666"/>
              <a:ext cx="5976163" cy="1609901"/>
            </a:xfrm>
            <a:prstGeom prst="rect">
              <a:avLst/>
            </a:prstGeom>
          </p:spPr>
          <p:txBody>
            <a:bodyPr lIns="0" tIns="0" rIns="0" bIns="0" rtlCol="0" anchor="t">
              <a:spAutoFit/>
            </a:bodyPr>
            <a:lstStyle/>
            <a:p>
              <a:pPr>
                <a:lnSpc>
                  <a:spcPts val="5483"/>
                </a:lnSpc>
                <a:spcBef>
                  <a:spcPct val="0"/>
                </a:spcBef>
              </a:pPr>
              <a:r>
                <a:rPr lang="en-US" sz="3916">
                  <a:solidFill>
                    <a:srgbClr val="004480"/>
                  </a:solidFill>
                  <a:latin typeface="Poppins Bold"/>
                </a:rPr>
                <a:t>Horizon Europe</a:t>
              </a:r>
            </a:p>
            <a:p>
              <a:pPr>
                <a:lnSpc>
                  <a:spcPts val="5483"/>
                </a:lnSpc>
                <a:spcBef>
                  <a:spcPct val="0"/>
                </a:spcBef>
              </a:pPr>
              <a:endParaRPr lang="en-US" sz="3916">
                <a:solidFill>
                  <a:srgbClr val="004480"/>
                </a:solidFill>
                <a:latin typeface="Poppins Bold"/>
              </a:endParaRPr>
            </a:p>
          </p:txBody>
        </p:sp>
        <p:sp>
          <p:nvSpPr>
            <p:cNvPr id="24" name="TextBox 24"/>
            <p:cNvSpPr txBox="1"/>
            <p:nvPr/>
          </p:nvSpPr>
          <p:spPr>
            <a:xfrm>
              <a:off x="1534412" y="5151774"/>
              <a:ext cx="8585922" cy="498969"/>
            </a:xfrm>
            <a:prstGeom prst="rect">
              <a:avLst/>
            </a:prstGeom>
          </p:spPr>
          <p:txBody>
            <a:bodyPr lIns="0" tIns="0" rIns="0" bIns="0" rtlCol="0" anchor="t">
              <a:spAutoFit/>
            </a:bodyPr>
            <a:lstStyle/>
            <a:p>
              <a:pPr>
                <a:lnSpc>
                  <a:spcPts val="3491"/>
                </a:lnSpc>
                <a:spcBef>
                  <a:spcPct val="0"/>
                </a:spcBef>
              </a:pPr>
              <a:r>
                <a:rPr lang="en-US" sz="2493">
                  <a:solidFill>
                    <a:srgbClr val="000000"/>
                  </a:solidFill>
                  <a:latin typeface="Poppins"/>
                </a:rPr>
                <a:t>Missions and Crosscutting issues</a:t>
              </a:r>
            </a:p>
          </p:txBody>
        </p:sp>
        <p:sp>
          <p:nvSpPr>
            <p:cNvPr id="27" name="TextBox 27"/>
            <p:cNvSpPr txBox="1"/>
            <p:nvPr/>
          </p:nvSpPr>
          <p:spPr>
            <a:xfrm rot="16200000">
              <a:off x="97327" y="6532323"/>
              <a:ext cx="789356" cy="1120628"/>
            </a:xfrm>
            <a:prstGeom prst="rect">
              <a:avLst/>
            </a:prstGeom>
          </p:spPr>
          <p:txBody>
            <a:bodyPr lIns="44266" tIns="44266" rIns="44266" bIns="44266" rtlCol="0" anchor="ctr"/>
            <a:lstStyle/>
            <a:p>
              <a:pPr algn="ctr">
                <a:lnSpc>
                  <a:spcPts val="2659"/>
                </a:lnSpc>
              </a:pPr>
              <a:endParaRPr/>
            </a:p>
          </p:txBody>
        </p:sp>
      </p:grpSp>
      <p:grpSp>
        <p:nvGrpSpPr>
          <p:cNvPr id="30" name="Group 30"/>
          <p:cNvGrpSpPr/>
          <p:nvPr/>
        </p:nvGrpSpPr>
        <p:grpSpPr>
          <a:xfrm>
            <a:off x="9146566" y="2850512"/>
            <a:ext cx="7899245" cy="6655438"/>
            <a:chOff x="-68310" y="-104775"/>
            <a:chExt cx="10532326" cy="7592090"/>
          </a:xfrm>
        </p:grpSpPr>
        <p:grpSp>
          <p:nvGrpSpPr>
            <p:cNvPr id="31" name="Group 31"/>
            <p:cNvGrpSpPr/>
            <p:nvPr/>
          </p:nvGrpSpPr>
          <p:grpSpPr>
            <a:xfrm rot="-5400000">
              <a:off x="220081" y="-87216"/>
              <a:ext cx="789356" cy="1204117"/>
              <a:chOff x="0" y="0"/>
              <a:chExt cx="660400" cy="1007402"/>
            </a:xfrm>
          </p:grpSpPr>
          <p:sp>
            <p:nvSpPr>
              <p:cNvPr id="32" name="Freeform 32"/>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p>
                <a:endParaRPr lang="en-BE"/>
              </a:p>
            </p:txBody>
          </p:sp>
          <p:sp>
            <p:nvSpPr>
              <p:cNvPr id="33" name="TextBox 33"/>
              <p:cNvSpPr txBox="1"/>
              <p:nvPr/>
            </p:nvSpPr>
            <p:spPr>
              <a:xfrm>
                <a:off x="0" y="-57150"/>
                <a:ext cx="660400" cy="937552"/>
              </a:xfrm>
              <a:prstGeom prst="rect">
                <a:avLst/>
              </a:prstGeom>
            </p:spPr>
            <p:txBody>
              <a:bodyPr lIns="44266" tIns="44266" rIns="44266" bIns="44266" rtlCol="0" anchor="ctr"/>
              <a:lstStyle/>
              <a:p>
                <a:pPr algn="ctr">
                  <a:lnSpc>
                    <a:spcPts val="2659"/>
                  </a:lnSpc>
                </a:pPr>
                <a:endParaRPr/>
              </a:p>
            </p:txBody>
          </p:sp>
        </p:grpSp>
        <p:sp>
          <p:nvSpPr>
            <p:cNvPr id="34" name="TextBox 34"/>
            <p:cNvSpPr txBox="1"/>
            <p:nvPr/>
          </p:nvSpPr>
          <p:spPr>
            <a:xfrm>
              <a:off x="1534413" y="-104775"/>
              <a:ext cx="5976164" cy="763844"/>
            </a:xfrm>
            <a:prstGeom prst="rect">
              <a:avLst/>
            </a:prstGeom>
          </p:spPr>
          <p:txBody>
            <a:bodyPr lIns="0" tIns="0" rIns="0" bIns="0" rtlCol="0" anchor="t">
              <a:spAutoFit/>
            </a:bodyPr>
            <a:lstStyle/>
            <a:p>
              <a:pPr>
                <a:lnSpc>
                  <a:spcPts val="5483"/>
                </a:lnSpc>
                <a:spcBef>
                  <a:spcPct val="0"/>
                </a:spcBef>
              </a:pPr>
              <a:r>
                <a:rPr lang="en-US" sz="3916">
                  <a:solidFill>
                    <a:srgbClr val="004480"/>
                  </a:solidFill>
                  <a:latin typeface="Poppins Bold"/>
                </a:rPr>
                <a:t>CERV</a:t>
              </a:r>
            </a:p>
          </p:txBody>
        </p:sp>
        <p:sp>
          <p:nvSpPr>
            <p:cNvPr id="35" name="TextBox 35"/>
            <p:cNvSpPr txBox="1"/>
            <p:nvPr/>
          </p:nvSpPr>
          <p:spPr>
            <a:xfrm>
              <a:off x="1534413" y="741332"/>
              <a:ext cx="8929603" cy="486115"/>
            </a:xfrm>
            <a:prstGeom prst="rect">
              <a:avLst/>
            </a:prstGeom>
          </p:spPr>
          <p:txBody>
            <a:bodyPr lIns="0" tIns="0" rIns="0" bIns="0" rtlCol="0" anchor="t">
              <a:spAutoFit/>
            </a:bodyPr>
            <a:lstStyle/>
            <a:p>
              <a:pPr>
                <a:lnSpc>
                  <a:spcPts val="3491"/>
                </a:lnSpc>
                <a:spcBef>
                  <a:spcPct val="0"/>
                </a:spcBef>
              </a:pPr>
              <a:r>
                <a:rPr lang="en-US" sz="2493">
                  <a:solidFill>
                    <a:srgbClr val="000000"/>
                  </a:solidFill>
                  <a:latin typeface="Poppins"/>
                </a:rPr>
                <a:t>European Remembrance and Charter</a:t>
              </a:r>
            </a:p>
          </p:txBody>
        </p:sp>
        <p:grpSp>
          <p:nvGrpSpPr>
            <p:cNvPr id="36" name="Group 36"/>
            <p:cNvGrpSpPr/>
            <p:nvPr/>
          </p:nvGrpSpPr>
          <p:grpSpPr>
            <a:xfrm rot="-5400000">
              <a:off x="207381" y="2105382"/>
              <a:ext cx="789356" cy="1204117"/>
              <a:chOff x="0" y="0"/>
              <a:chExt cx="660400" cy="1007402"/>
            </a:xfrm>
          </p:grpSpPr>
          <p:sp>
            <p:nvSpPr>
              <p:cNvPr id="37" name="Freeform 37"/>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p>
                <a:endParaRPr lang="en-BE"/>
              </a:p>
            </p:txBody>
          </p:sp>
          <p:sp>
            <p:nvSpPr>
              <p:cNvPr id="38" name="TextBox 38"/>
              <p:cNvSpPr txBox="1"/>
              <p:nvPr/>
            </p:nvSpPr>
            <p:spPr>
              <a:xfrm>
                <a:off x="0" y="-57150"/>
                <a:ext cx="660400" cy="937552"/>
              </a:xfrm>
              <a:prstGeom prst="rect">
                <a:avLst/>
              </a:prstGeom>
            </p:spPr>
            <p:txBody>
              <a:bodyPr lIns="44266" tIns="44266" rIns="44266" bIns="44266" rtlCol="0" anchor="ctr"/>
              <a:lstStyle/>
              <a:p>
                <a:pPr algn="ctr">
                  <a:lnSpc>
                    <a:spcPts val="2659"/>
                  </a:lnSpc>
                </a:pPr>
                <a:endParaRPr/>
              </a:p>
            </p:txBody>
          </p:sp>
        </p:grpSp>
        <p:sp>
          <p:nvSpPr>
            <p:cNvPr id="39" name="TextBox 39"/>
            <p:cNvSpPr txBox="1"/>
            <p:nvPr/>
          </p:nvSpPr>
          <p:spPr>
            <a:xfrm>
              <a:off x="1534413" y="2100445"/>
              <a:ext cx="5976164" cy="763844"/>
            </a:xfrm>
            <a:prstGeom prst="rect">
              <a:avLst/>
            </a:prstGeom>
          </p:spPr>
          <p:txBody>
            <a:bodyPr lIns="0" tIns="0" rIns="0" bIns="0" rtlCol="0" anchor="t">
              <a:spAutoFit/>
            </a:bodyPr>
            <a:lstStyle/>
            <a:p>
              <a:pPr>
                <a:lnSpc>
                  <a:spcPts val="5483"/>
                </a:lnSpc>
                <a:spcBef>
                  <a:spcPct val="0"/>
                </a:spcBef>
              </a:pPr>
              <a:r>
                <a:rPr lang="en-US" sz="3916">
                  <a:solidFill>
                    <a:srgbClr val="004480"/>
                  </a:solidFill>
                  <a:latin typeface="Poppins Bold"/>
                </a:rPr>
                <a:t>EPIM</a:t>
              </a:r>
            </a:p>
          </p:txBody>
        </p:sp>
        <p:sp>
          <p:nvSpPr>
            <p:cNvPr id="40" name="TextBox 40"/>
            <p:cNvSpPr txBox="1"/>
            <p:nvPr/>
          </p:nvSpPr>
          <p:spPr>
            <a:xfrm>
              <a:off x="1534413" y="2946552"/>
              <a:ext cx="8929602" cy="486115"/>
            </a:xfrm>
            <a:prstGeom prst="rect">
              <a:avLst/>
            </a:prstGeom>
          </p:spPr>
          <p:txBody>
            <a:bodyPr lIns="0" tIns="0" rIns="0" bIns="0" rtlCol="0" anchor="t">
              <a:spAutoFit/>
            </a:bodyPr>
            <a:lstStyle/>
            <a:p>
              <a:pPr>
                <a:lnSpc>
                  <a:spcPts val="3491"/>
                </a:lnSpc>
                <a:spcBef>
                  <a:spcPct val="0"/>
                </a:spcBef>
              </a:pPr>
              <a:r>
                <a:rPr lang="en-US" sz="2493">
                  <a:solidFill>
                    <a:srgbClr val="000000"/>
                  </a:solidFill>
                  <a:latin typeface="Poppins"/>
                </a:rPr>
                <a:t>Private foundation pooled fund</a:t>
              </a:r>
            </a:p>
          </p:txBody>
        </p:sp>
        <p:sp>
          <p:nvSpPr>
            <p:cNvPr id="43" name="TextBox 43"/>
            <p:cNvSpPr txBox="1"/>
            <p:nvPr/>
          </p:nvSpPr>
          <p:spPr>
            <a:xfrm rot="16200000">
              <a:off x="97327" y="4339725"/>
              <a:ext cx="789356" cy="1120628"/>
            </a:xfrm>
            <a:prstGeom prst="rect">
              <a:avLst/>
            </a:prstGeom>
          </p:spPr>
          <p:txBody>
            <a:bodyPr lIns="44266" tIns="44266" rIns="44266" bIns="44266" rtlCol="0" anchor="ctr"/>
            <a:lstStyle/>
            <a:p>
              <a:pPr algn="ctr">
                <a:lnSpc>
                  <a:spcPts val="2659"/>
                </a:lnSpc>
              </a:pPr>
              <a:endParaRPr/>
            </a:p>
          </p:txBody>
        </p:sp>
        <p:sp>
          <p:nvSpPr>
            <p:cNvPr id="48" name="TextBox 48"/>
            <p:cNvSpPr txBox="1"/>
            <p:nvPr/>
          </p:nvSpPr>
          <p:spPr>
            <a:xfrm rot="16200000">
              <a:off x="97326" y="6532323"/>
              <a:ext cx="789356" cy="1120628"/>
            </a:xfrm>
            <a:prstGeom prst="rect">
              <a:avLst/>
            </a:prstGeom>
          </p:spPr>
          <p:txBody>
            <a:bodyPr lIns="44266" tIns="44266" rIns="44266" bIns="44266" rtlCol="0" anchor="ctr"/>
            <a:lstStyle/>
            <a:p>
              <a:pPr algn="ctr">
                <a:lnSpc>
                  <a:spcPts val="2659"/>
                </a:lnSpc>
              </a:pPr>
              <a:endParaRPr/>
            </a:p>
          </p:txBody>
        </p:sp>
      </p:grpSp>
      <p:sp>
        <p:nvSpPr>
          <p:cNvPr id="3" name="Rectangle 2">
            <a:extLst>
              <a:ext uri="{FF2B5EF4-FFF2-40B4-BE49-F238E27FC236}">
                <a16:creationId xmlns:a16="http://schemas.microsoft.com/office/drawing/2014/main" id="{C677A4DE-88B2-1B89-1DA1-192165ECF8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2572FF10-02EB-B816-78CC-955162BA76DC}"/>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133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72200"/>
            <a:ext cx="4130289" cy="411480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3" name="Freeform 3"/>
          <p:cNvSpPr/>
          <p:nvPr/>
        </p:nvSpPr>
        <p:spPr>
          <a:xfrm flipH="1" flipV="1">
            <a:off x="14157711" y="0"/>
            <a:ext cx="4130289" cy="4114800"/>
          </a:xfrm>
          <a:custGeom>
            <a:avLst/>
            <a:gdLst/>
            <a:ahLst/>
            <a:cxnLst/>
            <a:rect l="l" t="t" r="r" b="b"/>
            <a:pathLst>
              <a:path w="4130289" h="4114800">
                <a:moveTo>
                  <a:pt x="4130289" y="4114800"/>
                </a:moveTo>
                <a:lnTo>
                  <a:pt x="0" y="4114800"/>
                </a:lnTo>
                <a:lnTo>
                  <a:pt x="0" y="0"/>
                </a:lnTo>
                <a:lnTo>
                  <a:pt x="4130289" y="0"/>
                </a:lnTo>
                <a:lnTo>
                  <a:pt x="4130289"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0" name="TextBox 20"/>
          <p:cNvSpPr txBox="1"/>
          <p:nvPr/>
        </p:nvSpPr>
        <p:spPr>
          <a:xfrm>
            <a:off x="15656" y="390264"/>
            <a:ext cx="17357944" cy="2350131"/>
          </a:xfrm>
          <a:prstGeom prst="rect">
            <a:avLst/>
          </a:prstGeom>
        </p:spPr>
        <p:txBody>
          <a:bodyPr wrap="square" lIns="0" tIns="0" rIns="0" bIns="0" rtlCol="0" anchor="t">
            <a:spAutoFit/>
          </a:bodyPr>
          <a:lstStyle/>
          <a:p>
            <a:pPr algn="ctr">
              <a:lnSpc>
                <a:spcPts val="9421"/>
              </a:lnSpc>
              <a:spcBef>
                <a:spcPct val="0"/>
              </a:spcBef>
            </a:pPr>
            <a:r>
              <a:rPr lang="en-US" sz="6700" dirty="0">
                <a:solidFill>
                  <a:srgbClr val="0D5A9D"/>
                </a:solidFill>
                <a:latin typeface="Poppins Semi-Bold"/>
                <a:cs typeface="Poppins Semi-Bold"/>
              </a:rPr>
              <a:t>EU funds for social services, social innovation</a:t>
            </a:r>
            <a:endParaRPr lang="en-US" sz="6700" dirty="0">
              <a:solidFill>
                <a:srgbClr val="0D5A9D"/>
              </a:solidFill>
              <a:latin typeface="Poppins Semi-Bold" panose="020B0604020202020204" charset="0"/>
              <a:cs typeface="Poppins Semi-Bold" panose="020B0604020202020204" charset="0"/>
            </a:endParaRPr>
          </a:p>
        </p:txBody>
      </p:sp>
      <p:sp>
        <p:nvSpPr>
          <p:cNvPr id="6" name="Rectangle 5">
            <a:extLst>
              <a:ext uri="{FF2B5EF4-FFF2-40B4-BE49-F238E27FC236}">
                <a16:creationId xmlns:a16="http://schemas.microsoft.com/office/drawing/2014/main" id="{E27BE9A0-B258-BB89-A1C0-A989BB2D113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DB96927-C787-EA0C-A999-B215D994135A}"/>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EF0E5B1-DD8D-6168-71F0-8841B9EB2352}"/>
              </a:ext>
            </a:extLst>
          </p:cNvPr>
          <p:cNvSpPr txBox="1"/>
          <p:nvPr/>
        </p:nvSpPr>
        <p:spPr>
          <a:xfrm>
            <a:off x="2283098" y="3099344"/>
            <a:ext cx="15272049" cy="6058197"/>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ü"/>
            </a:pPr>
            <a:r>
              <a:rPr lang="en-US" sz="2700" b="1" kern="0" dirty="0">
                <a:latin typeface="Poppins"/>
                <a:cs typeface="Poppins"/>
              </a:rPr>
              <a:t>EU Regional Policy  (cohesion) funds – all EU regions, for example:</a:t>
            </a:r>
          </a:p>
          <a:p>
            <a:pPr marL="800100" lvl="1" indent="-342900">
              <a:buFont typeface="Calibri"/>
              <a:buChar char="-"/>
            </a:pPr>
            <a:r>
              <a:rPr lang="en-US" sz="2700" kern="0" dirty="0">
                <a:latin typeface="Poppins"/>
                <a:ea typeface="+mn-lt"/>
                <a:cs typeface="Poppins"/>
              </a:rPr>
              <a:t>European Regional Development Fund (ERDF) </a:t>
            </a:r>
          </a:p>
          <a:p>
            <a:pPr marL="800100" lvl="1" indent="-342900">
              <a:buFont typeface="Calibri"/>
              <a:buChar char="-"/>
            </a:pPr>
            <a:r>
              <a:rPr lang="en-US" sz="2700" kern="0" dirty="0">
                <a:latin typeface="Poppins"/>
                <a:ea typeface="+mn-lt"/>
                <a:cs typeface="Poppins"/>
              </a:rPr>
              <a:t>European Social Fund Plus (ESF+)</a:t>
            </a:r>
          </a:p>
          <a:p>
            <a:pPr marL="800100" lvl="1" indent="-342900">
              <a:buFont typeface="Calibri"/>
              <a:buChar char="-"/>
            </a:pPr>
            <a:r>
              <a:rPr lang="en-US" sz="2700" kern="0" dirty="0">
                <a:latin typeface="Poppins"/>
                <a:ea typeface="+mn-lt"/>
                <a:cs typeface="Poppins"/>
              </a:rPr>
              <a:t>Just Transition Fund (JTF)</a:t>
            </a:r>
          </a:p>
          <a:p>
            <a:pPr marL="457200" indent="-457200">
              <a:lnSpc>
                <a:spcPct val="150000"/>
              </a:lnSpc>
              <a:buFont typeface="Wingdings" panose="05000000000000000000" pitchFamily="2" charset="2"/>
              <a:buChar char="ü"/>
            </a:pPr>
            <a:r>
              <a:rPr lang="en-US" sz="2700" b="1" kern="0">
                <a:latin typeface="Poppins"/>
                <a:ea typeface="Calibri"/>
                <a:cs typeface="Poppins"/>
              </a:rPr>
              <a:t>Employment</a:t>
            </a:r>
            <a:r>
              <a:rPr lang="en-US" sz="2700" b="1" kern="0" dirty="0">
                <a:latin typeface="Poppins"/>
                <a:ea typeface="Calibri"/>
                <a:cs typeface="Poppins"/>
              </a:rPr>
              <a:t>, Social Affairs and Inclusion- </a:t>
            </a:r>
            <a:r>
              <a:rPr lang="en-US" sz="2700" kern="0" dirty="0">
                <a:latin typeface="Poppins"/>
                <a:ea typeface="Calibri"/>
                <a:cs typeface="Poppins"/>
              </a:rPr>
              <a:t>ESF+ and Single-Market Program</a:t>
            </a:r>
          </a:p>
          <a:p>
            <a:pPr marL="457200" indent="-457200">
              <a:lnSpc>
                <a:spcPct val="150000"/>
              </a:lnSpc>
              <a:buFont typeface="Wingdings" panose="05000000000000000000" pitchFamily="2" charset="2"/>
              <a:buChar char="ü"/>
            </a:pPr>
            <a:r>
              <a:rPr lang="en-US" sz="2700" b="1" kern="0" dirty="0">
                <a:latin typeface="Poppins"/>
                <a:ea typeface="Calibri"/>
                <a:cs typeface="Poppins"/>
              </a:rPr>
              <a:t>Migration and Border Management – </a:t>
            </a:r>
            <a:r>
              <a:rPr lang="en-US" sz="2700" kern="0" dirty="0">
                <a:latin typeface="Poppins"/>
                <a:ea typeface="Calibri"/>
                <a:cs typeface="Poppins"/>
              </a:rPr>
              <a:t>AMIF</a:t>
            </a:r>
          </a:p>
          <a:p>
            <a:pPr marL="457200" indent="-457200">
              <a:lnSpc>
                <a:spcPct val="150000"/>
              </a:lnSpc>
              <a:buFont typeface="Wingdings" panose="05000000000000000000" pitchFamily="2" charset="2"/>
              <a:buChar char="ü"/>
            </a:pPr>
            <a:r>
              <a:rPr lang="en-US" sz="2700" b="1" kern="0" dirty="0">
                <a:latin typeface="Poppins"/>
                <a:ea typeface="Calibri"/>
                <a:cs typeface="Poppins"/>
              </a:rPr>
              <a:t>Culture, Education, Youth and Sport - </a:t>
            </a:r>
            <a:r>
              <a:rPr lang="en-US" sz="2700" kern="0" dirty="0">
                <a:latin typeface="Poppins"/>
                <a:ea typeface="Calibri"/>
                <a:cs typeface="Poppins"/>
              </a:rPr>
              <a:t>Erasmus+ and European Solidarity Corps</a:t>
            </a:r>
            <a:endParaRPr lang="en-US" sz="2700" dirty="0">
              <a:latin typeface="Poppins"/>
              <a:cs typeface="Poppins"/>
            </a:endParaRPr>
          </a:p>
          <a:p>
            <a:pPr marL="457200" indent="-457200">
              <a:lnSpc>
                <a:spcPct val="150000"/>
              </a:lnSpc>
              <a:buFont typeface="Wingdings" panose="05000000000000000000" pitchFamily="2" charset="2"/>
              <a:buChar char="ü"/>
            </a:pPr>
            <a:r>
              <a:rPr lang="en-US" sz="2700" b="1" kern="0" dirty="0">
                <a:latin typeface="Poppins"/>
                <a:ea typeface="Calibri"/>
                <a:cs typeface="Poppins"/>
              </a:rPr>
              <a:t>Civil rights, Liberties and Justice – </a:t>
            </a:r>
            <a:r>
              <a:rPr lang="en-US" sz="2700" kern="0" dirty="0">
                <a:latin typeface="Poppins"/>
                <a:ea typeface="Calibri"/>
                <a:cs typeface="Poppins"/>
              </a:rPr>
              <a:t>CERV and </a:t>
            </a:r>
            <a:r>
              <a:rPr lang="en-US" sz="2700" kern="0" dirty="0">
                <a:latin typeface="Poppins"/>
                <a:ea typeface="+mn-lt"/>
                <a:cs typeface="Poppins"/>
              </a:rPr>
              <a:t>Gender equality and equal opportunities in other EU funds</a:t>
            </a:r>
            <a:endParaRPr lang="en-US" sz="2700" kern="0" dirty="0">
              <a:latin typeface="Poppins"/>
              <a:ea typeface="Calibri"/>
              <a:cs typeface="Poppins"/>
            </a:endParaRPr>
          </a:p>
          <a:p>
            <a:pPr marL="457200" indent="-457200">
              <a:lnSpc>
                <a:spcPct val="150000"/>
              </a:lnSpc>
              <a:buFont typeface="Wingdings" panose="05000000000000000000" pitchFamily="2" charset="2"/>
              <a:buChar char="ü"/>
            </a:pPr>
            <a:r>
              <a:rPr lang="en-US" sz="2700" b="1" kern="0" dirty="0">
                <a:latin typeface="Poppins"/>
                <a:ea typeface="Calibri"/>
                <a:cs typeface="Poppins"/>
              </a:rPr>
              <a:t>Research, Innovation and ICT; Energy</a:t>
            </a:r>
            <a:r>
              <a:rPr lang="en-US" sz="2700" kern="0" dirty="0">
                <a:latin typeface="Poppins"/>
                <a:ea typeface="Calibri"/>
                <a:cs typeface="Poppins"/>
              </a:rPr>
              <a:t> – Horizon Europe</a:t>
            </a:r>
          </a:p>
          <a:p>
            <a:pPr marL="457200" indent="-457200">
              <a:lnSpc>
                <a:spcPct val="150000"/>
              </a:lnSpc>
              <a:buFont typeface="Wingdings" panose="05000000000000000000" pitchFamily="2" charset="2"/>
              <a:buChar char="ü"/>
            </a:pPr>
            <a:r>
              <a:rPr lang="en-US" sz="2700" b="1" kern="0" dirty="0">
                <a:latin typeface="Poppins"/>
                <a:ea typeface="Calibri"/>
                <a:cs typeface="Poppins"/>
              </a:rPr>
              <a:t>EU Support for Ukraine</a:t>
            </a:r>
            <a:endParaRPr lang="en-US" sz="2700" kern="0" dirty="0">
              <a:latin typeface="Poppins"/>
              <a:ea typeface="Calibri"/>
              <a:cs typeface="Poppins"/>
            </a:endParaRPr>
          </a:p>
        </p:txBody>
      </p:sp>
    </p:spTree>
    <p:extLst>
      <p:ext uri="{BB962C8B-B14F-4D97-AF65-F5344CB8AC3E}">
        <p14:creationId xmlns:p14="http://schemas.microsoft.com/office/powerpoint/2010/main" val="367423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white background with black dots">
            <a:extLst>
              <a:ext uri="{FF2B5EF4-FFF2-40B4-BE49-F238E27FC236}">
                <a16:creationId xmlns:a16="http://schemas.microsoft.com/office/drawing/2014/main" id="{0FC157EE-B3AA-4780-9F59-8FCB8B8BF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6" y="0"/>
            <a:ext cx="18288000" cy="5324985"/>
          </a:xfrm>
          <a:prstGeom prst="rect">
            <a:avLst/>
          </a:prstGeom>
          <a:ln>
            <a:noFill/>
          </a:ln>
        </p:spPr>
      </p:pic>
      <p:sp>
        <p:nvSpPr>
          <p:cNvPr id="14" name="TextBox 14"/>
          <p:cNvSpPr txBox="1"/>
          <p:nvPr/>
        </p:nvSpPr>
        <p:spPr>
          <a:xfrm>
            <a:off x="4235653" y="1019175"/>
            <a:ext cx="9816694" cy="953210"/>
          </a:xfrm>
          <a:prstGeom prst="rect">
            <a:avLst/>
          </a:prstGeom>
        </p:spPr>
        <p:txBody>
          <a:bodyPr lIns="0" tIns="0" rIns="0" bIns="0" rtlCol="0" anchor="t">
            <a:spAutoFit/>
          </a:bodyPr>
          <a:lstStyle/>
          <a:p>
            <a:pPr algn="ctr">
              <a:lnSpc>
                <a:spcPts val="7398"/>
              </a:lnSpc>
            </a:pPr>
            <a:r>
              <a:rPr lang="en-US" sz="6725">
                <a:solidFill>
                  <a:srgbClr val="004480"/>
                </a:solidFill>
                <a:latin typeface="Poppins Semi-Bold"/>
              </a:rPr>
              <a:t>ESF SI+ Initiative</a:t>
            </a:r>
          </a:p>
        </p:txBody>
      </p:sp>
      <p:sp>
        <p:nvSpPr>
          <p:cNvPr id="3" name="Rectangle 2">
            <a:extLst>
              <a:ext uri="{FF2B5EF4-FFF2-40B4-BE49-F238E27FC236}">
                <a16:creationId xmlns:a16="http://schemas.microsoft.com/office/drawing/2014/main" id="{10E2726B-40C8-2F3F-4147-0A8C278D357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21FB5B89-B64E-A008-1CE9-878699040979}"/>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A15BB5D-A559-DCA5-5CD7-9426BD60937C}"/>
              </a:ext>
            </a:extLst>
          </p:cNvPr>
          <p:cNvSpPr txBox="1"/>
          <p:nvPr/>
        </p:nvSpPr>
        <p:spPr>
          <a:xfrm>
            <a:off x="1924050" y="2568352"/>
            <a:ext cx="15316200" cy="74020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500">
                <a:latin typeface="Poppins" panose="00000500000000000000" pitchFamily="2" charset="0"/>
                <a:cs typeface="Poppins" panose="00000500000000000000" pitchFamily="2" charset="0"/>
              </a:rPr>
              <a:t>F</a:t>
            </a:r>
            <a:r>
              <a:rPr lang="en" sz="2500">
                <a:latin typeface="Poppins" panose="00000500000000000000" pitchFamily="2" charset="0"/>
                <a:cs typeface="Poppins" panose="00000500000000000000" pitchFamily="2" charset="0"/>
              </a:rPr>
              <a:t>acilitates the transfer and upscaling of innovative solutions in employment, education, skills and social inclusion</a:t>
            </a:r>
            <a:endParaRPr lang="en-GB" sz="250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 sz="2500">
                <a:latin typeface="Poppins"/>
                <a:cs typeface="Poppins"/>
              </a:rPr>
              <a:t>EUR 197 million (2021-2027)</a:t>
            </a:r>
          </a:p>
          <a:p>
            <a:pPr marL="285750" indent="-285750">
              <a:buFont typeface="Arial" panose="020B0604020202020204" pitchFamily="34" charset="0"/>
              <a:buChar char="•"/>
            </a:pPr>
            <a:r>
              <a:rPr lang="en-GB" sz="2500">
                <a:latin typeface="Poppins" panose="00000500000000000000" pitchFamily="2" charset="0"/>
                <a:cs typeface="Poppins" panose="00000500000000000000" pitchFamily="2" charset="0"/>
              </a:rPr>
              <a:t>European Competence Centre for Social Innovation – c/o  </a:t>
            </a:r>
            <a:r>
              <a:rPr lang="en-GB" sz="2500">
                <a:latin typeface="Poppins" panose="00000500000000000000" pitchFamily="2" charset="0"/>
                <a:cs typeface="Poppins" panose="00000500000000000000" pitchFamily="2" charset="0"/>
                <a:hlinkClick r:id="rId3"/>
              </a:rPr>
              <a:t>Lithuanian European Social Fund Agency (ESFA)</a:t>
            </a:r>
            <a:r>
              <a:rPr lang="en-GB" sz="2500">
                <a:latin typeface="Poppins" panose="00000500000000000000" pitchFamily="2" charset="0"/>
                <a:cs typeface="Poppins" panose="00000500000000000000" pitchFamily="2" charset="0"/>
              </a:rPr>
              <a:t> </a:t>
            </a:r>
          </a:p>
          <a:p>
            <a:endParaRPr lang="en-GB" sz="2500" b="1">
              <a:latin typeface="Poppins" panose="00000500000000000000" pitchFamily="2" charset="0"/>
              <a:cs typeface="Poppins" panose="00000500000000000000" pitchFamily="2" charset="0"/>
            </a:endParaRPr>
          </a:p>
          <a:p>
            <a:r>
              <a:rPr lang="en-GB" sz="2500" b="1">
                <a:latin typeface="Poppins" panose="00000500000000000000" pitchFamily="2" charset="0"/>
                <a:cs typeface="Poppins" panose="00000500000000000000" pitchFamily="2" charset="0"/>
              </a:rPr>
              <a:t>2 Streams:</a:t>
            </a:r>
          </a:p>
          <a:p>
            <a:pPr marL="342900" indent="-342900">
              <a:buAutoNum type="arabicPeriod"/>
            </a:pPr>
            <a:r>
              <a:rPr lang="en-GB" sz="2500">
                <a:latin typeface="Poppins" panose="00000500000000000000" pitchFamily="2" charset="0"/>
                <a:cs typeface="Poppins" panose="00000500000000000000" pitchFamily="2" charset="0"/>
              </a:rPr>
              <a:t>Social innovation grants - EU-level calls for supporting transnational projects that:</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facilitate the transfer and/or scaling up of social innovations including several types of actions</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conceptualise and validate tested approaches</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help to roll out validated models across Europe</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help the social innovation support organizations to improve their capacities</a:t>
            </a:r>
          </a:p>
          <a:p>
            <a:pPr lvl="1"/>
            <a:endParaRPr lang="en-GB" sz="2500">
              <a:latin typeface="Poppins" panose="00000500000000000000" pitchFamily="2" charset="0"/>
              <a:cs typeface="Poppins" panose="00000500000000000000" pitchFamily="2" charset="0"/>
            </a:endParaRPr>
          </a:p>
          <a:p>
            <a:pPr marL="342900" indent="-342900">
              <a:buFontTx/>
              <a:buAutoNum type="arabicPeriod"/>
            </a:pPr>
            <a:r>
              <a:rPr lang="en-GB" sz="2500">
                <a:latin typeface="Poppins" panose="00000500000000000000" pitchFamily="2" charset="0"/>
                <a:cs typeface="Poppins" panose="00000500000000000000" pitchFamily="2" charset="0"/>
              </a:rPr>
              <a:t>Knowledge-sharing </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Offers mutual learning, capacity building and networking activities for ESF+ Managing Authorities and other relevant stakeholders </a:t>
            </a:r>
          </a:p>
          <a:p>
            <a:pPr marL="742950" lvl="1" indent="-285750">
              <a:buFont typeface="Arial" panose="020B0604020202020204" pitchFamily="34" charset="0"/>
              <a:buChar char="•"/>
            </a:pPr>
            <a:r>
              <a:rPr lang="en-GB" sz="2500">
                <a:latin typeface="Poppins" panose="00000500000000000000" pitchFamily="2" charset="0"/>
                <a:cs typeface="Poppins" panose="00000500000000000000" pitchFamily="2" charset="0"/>
              </a:rPr>
              <a:t>Issues: Employment, Education and Skills, Social Inclusion, Social Innovation, Migrant Integration, Material Support)</a:t>
            </a:r>
          </a:p>
        </p:txBody>
      </p:sp>
      <p:sp>
        <p:nvSpPr>
          <p:cNvPr id="6" name="Freeform 65">
            <a:extLst>
              <a:ext uri="{FF2B5EF4-FFF2-40B4-BE49-F238E27FC236}">
                <a16:creationId xmlns:a16="http://schemas.microsoft.com/office/drawing/2014/main" id="{B4345EA8-44B5-FCC9-43A8-37B3C8D3637C}"/>
              </a:ext>
            </a:extLst>
          </p:cNvPr>
          <p:cNvSpPr/>
          <p:nvPr/>
        </p:nvSpPr>
        <p:spPr>
          <a:xfrm>
            <a:off x="381000" y="8343899"/>
            <a:ext cx="1766168" cy="1727283"/>
          </a:xfrm>
          <a:custGeom>
            <a:avLst/>
            <a:gdLst/>
            <a:ahLst/>
            <a:cxnLst/>
            <a:rect l="l" t="t" r="r" b="b"/>
            <a:pathLst>
              <a:path w="2815435" h="2815435">
                <a:moveTo>
                  <a:pt x="0" y="0"/>
                </a:moveTo>
                <a:lnTo>
                  <a:pt x="2815435" y="0"/>
                </a:lnTo>
                <a:lnTo>
                  <a:pt x="2815435" y="2815435"/>
                </a:lnTo>
                <a:lnTo>
                  <a:pt x="0" y="2815435"/>
                </a:lnTo>
                <a:lnTo>
                  <a:pt x="0" y="0"/>
                </a:lnTo>
                <a:close/>
              </a:path>
            </a:pathLst>
          </a:custGeom>
          <a:blipFill>
            <a:blip r:embed="rId4"/>
            <a:stretch>
              <a:fillRect/>
            </a:stretch>
          </a:blipFill>
        </p:spPr>
        <p:txBody>
          <a:bodyPr/>
          <a:lstStyle/>
          <a:p>
            <a:endParaRPr lang="en-BE"/>
          </a:p>
        </p:txBody>
      </p:sp>
    </p:spTree>
    <p:extLst>
      <p:ext uri="{BB962C8B-B14F-4D97-AF65-F5344CB8AC3E}">
        <p14:creationId xmlns:p14="http://schemas.microsoft.com/office/powerpoint/2010/main" val="317049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rotWithShape="1">
          <a:blip r:embed="rId3">
            <a:extLst>
              <a:ext uri="{28A0092B-C50C-407E-A947-70E740481C1C}">
                <a14:useLocalDpi xmlns:a14="http://schemas.microsoft.com/office/drawing/2010/main" val="0"/>
              </a:ext>
            </a:extLst>
          </a:blip>
          <a:srcRect l="-2187" t="893" r="4536" b="509"/>
          <a:stretch/>
        </p:blipFill>
        <p:spPr>
          <a:xfrm rot="10800000">
            <a:off x="15390999" y="8183322"/>
            <a:ext cx="2970736" cy="2107097"/>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4582519" cy="2775393"/>
          </a:xfrm>
          <a:prstGeom prst="rect">
            <a:avLst/>
          </a:prstGeom>
          <a:ln>
            <a:noFill/>
          </a:ln>
        </p:spPr>
      </p:pic>
      <p:sp>
        <p:nvSpPr>
          <p:cNvPr id="2" name="TextBox 2"/>
          <p:cNvSpPr txBox="1"/>
          <p:nvPr/>
        </p:nvSpPr>
        <p:spPr>
          <a:xfrm>
            <a:off x="3327457" y="1273739"/>
            <a:ext cx="11633086" cy="1019638"/>
          </a:xfrm>
          <a:prstGeom prst="rect">
            <a:avLst/>
          </a:prstGeom>
        </p:spPr>
        <p:txBody>
          <a:bodyPr lIns="0" tIns="0" rIns="0" bIns="0" rtlCol="0" anchor="t">
            <a:spAutoFit/>
          </a:bodyPr>
          <a:lstStyle/>
          <a:p>
            <a:pPr algn="ctr">
              <a:lnSpc>
                <a:spcPts val="8075"/>
              </a:lnSpc>
            </a:pPr>
            <a:r>
              <a:rPr lang="en-US" sz="6700">
                <a:solidFill>
                  <a:srgbClr val="004480"/>
                </a:solidFill>
                <a:latin typeface="Poppins Semi-Bold"/>
              </a:rPr>
              <a:t>ESF+ SI+ Initiative </a:t>
            </a:r>
          </a:p>
        </p:txBody>
      </p:sp>
      <p:sp>
        <p:nvSpPr>
          <p:cNvPr id="4" name="Rectangle 3">
            <a:extLst>
              <a:ext uri="{FF2B5EF4-FFF2-40B4-BE49-F238E27FC236}">
                <a16:creationId xmlns:a16="http://schemas.microsoft.com/office/drawing/2014/main" id="{5440EFEF-5E9C-2263-6093-835F30CB922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EF32E7F4-5ACB-41ED-5CBB-29B0C6D2E98E}"/>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8C9561A9-7BAF-BCDF-D8BF-3723361CED00}"/>
              </a:ext>
            </a:extLst>
          </p:cNvPr>
          <p:cNvSpPr txBox="1"/>
          <p:nvPr/>
        </p:nvSpPr>
        <p:spPr>
          <a:xfrm>
            <a:off x="1752600" y="2531510"/>
            <a:ext cx="14935200" cy="5262979"/>
          </a:xfrm>
          <a:prstGeom prst="rect">
            <a:avLst/>
          </a:prstGeom>
          <a:noFill/>
        </p:spPr>
        <p:txBody>
          <a:bodyPr wrap="square" rtlCol="0">
            <a:spAutoFit/>
          </a:bodyPr>
          <a:lstStyle/>
          <a:p>
            <a:r>
              <a:rPr lang="en-GB" sz="2400" b="1">
                <a:latin typeface="Poppins" panose="00000500000000000000" pitchFamily="2" charset="0"/>
                <a:cs typeface="Poppins" panose="00000500000000000000" pitchFamily="2" charset="0"/>
              </a:rPr>
              <a:t>Innovative Approaches Tackling Long-Term Unemployment – EUR 23 million (indicative)</a:t>
            </a:r>
          </a:p>
          <a:p>
            <a:endParaRPr lang="en-GB" sz="2400" b="1">
              <a:latin typeface="Poppins" panose="00000500000000000000" pitchFamily="2" charset="0"/>
              <a:cs typeface="Poppins" panose="00000500000000000000" pitchFamily="2" charset="0"/>
            </a:endParaRPr>
          </a:p>
          <a:p>
            <a:r>
              <a:rPr lang="en-GB" sz="2400">
                <a:latin typeface="Poppins" panose="00000500000000000000" pitchFamily="2" charset="0"/>
                <a:cs typeface="Poppins" panose="00000500000000000000" pitchFamily="2" charset="0"/>
              </a:rPr>
              <a:t>Transnational projects should focus on:  </a:t>
            </a:r>
          </a:p>
          <a:p>
            <a:pPr marL="285750" indent="-285750">
              <a:buFont typeface="Arial" panose="020B0604020202020204" pitchFamily="34" charset="0"/>
              <a:buChar char="•"/>
            </a:pPr>
            <a:r>
              <a:rPr lang="en-GB" sz="2400">
                <a:latin typeface="Poppins" panose="00000500000000000000" pitchFamily="2" charset="0"/>
                <a:cs typeface="Poppins" panose="00000500000000000000" pitchFamily="2" charset="0"/>
              </a:rPr>
              <a:t>cooperation with local employment stakeholders and partnerships between local employers and communities,</a:t>
            </a:r>
          </a:p>
          <a:p>
            <a:pPr marL="285750" indent="-285750">
              <a:buFont typeface="Arial" panose="020B0604020202020204" pitchFamily="34" charset="0"/>
              <a:buChar char="•"/>
            </a:pPr>
            <a:r>
              <a:rPr lang="en-GB" sz="2400">
                <a:latin typeface="Poppins" panose="00000500000000000000" pitchFamily="2" charset="0"/>
                <a:cs typeface="Poppins" panose="00000500000000000000" pitchFamily="2" charset="0"/>
              </a:rPr>
              <a:t>improving the outreach of long-term unemployed people, including those facing the most barriers,</a:t>
            </a:r>
          </a:p>
          <a:p>
            <a:pPr marL="285750" indent="-285750">
              <a:buFont typeface="Arial" panose="020B0604020202020204" pitchFamily="34" charset="0"/>
              <a:buChar char="•"/>
            </a:pPr>
            <a:r>
              <a:rPr lang="en-GB" sz="2400">
                <a:latin typeface="Poppins" panose="00000500000000000000" pitchFamily="2" charset="0"/>
                <a:cs typeface="Poppins" panose="00000500000000000000" pitchFamily="2" charset="0"/>
              </a:rPr>
              <a:t>providing an individualised, accessible, and inclusive approach to long-term unemployed people.</a:t>
            </a:r>
          </a:p>
          <a:p>
            <a:endParaRPr lang="en-GB" sz="2400" b="1">
              <a:latin typeface="Poppins" panose="00000500000000000000" pitchFamily="2" charset="0"/>
              <a:cs typeface="Poppins" panose="00000500000000000000" pitchFamily="2" charset="0"/>
            </a:endParaRPr>
          </a:p>
          <a:p>
            <a:r>
              <a:rPr lang="en-GB" sz="2400" b="1">
                <a:latin typeface="Poppins" panose="00000500000000000000" pitchFamily="2" charset="0"/>
                <a:cs typeface="Poppins" panose="00000500000000000000" pitchFamily="2" charset="0"/>
              </a:rPr>
              <a:t>Who can apply</a:t>
            </a:r>
            <a:r>
              <a:rPr lang="en-GB" sz="2400">
                <a:latin typeface="Poppins" panose="00000500000000000000" pitchFamily="2" charset="0"/>
                <a:cs typeface="Poppins" panose="00000500000000000000" pitchFamily="2" charset="0"/>
              </a:rPr>
              <a:t>: Consortia only</a:t>
            </a:r>
          </a:p>
          <a:p>
            <a:r>
              <a:rPr lang="en-GB" sz="2400" b="1">
                <a:latin typeface="Poppins" panose="00000500000000000000" pitchFamily="2" charset="0"/>
                <a:cs typeface="Poppins" panose="00000500000000000000" pitchFamily="2" charset="0"/>
              </a:rPr>
              <a:t>Grant</a:t>
            </a:r>
            <a:r>
              <a:rPr lang="en-GB" sz="2400">
                <a:latin typeface="Poppins" panose="00000500000000000000" pitchFamily="2" charset="0"/>
                <a:cs typeface="Poppins" panose="00000500000000000000" pitchFamily="2" charset="0"/>
              </a:rPr>
              <a:t>: between EUR 1 000 000 and EUR 3 000 000 per project (co-financing of at least 20% must come from other sources than the EU budget)</a:t>
            </a:r>
          </a:p>
          <a:p>
            <a:r>
              <a:rPr lang="en-GB" sz="2400" b="1">
                <a:latin typeface="Poppins" panose="00000500000000000000" pitchFamily="2" charset="0"/>
                <a:cs typeface="Poppins" panose="00000500000000000000" pitchFamily="2" charset="0"/>
              </a:rPr>
              <a:t>Deadline</a:t>
            </a:r>
            <a:r>
              <a:rPr lang="en-GB" sz="2400">
                <a:latin typeface="Poppins" panose="00000500000000000000" pitchFamily="2" charset="0"/>
                <a:cs typeface="Poppins" panose="00000500000000000000" pitchFamily="2" charset="0"/>
              </a:rPr>
              <a:t>: 17h00 CET, 30 September 2024</a:t>
            </a:r>
            <a:endParaRPr lang="en-BE" sz="2400">
              <a:latin typeface="Poppins" panose="00000500000000000000" pitchFamily="2" charset="0"/>
              <a:cs typeface="Poppins" panose="00000500000000000000" pitchFamily="2" charset="0"/>
            </a:endParaRPr>
          </a:p>
        </p:txBody>
      </p:sp>
      <p:pic>
        <p:nvPicPr>
          <p:cNvPr id="9" name="Picture 8">
            <a:extLst>
              <a:ext uri="{FF2B5EF4-FFF2-40B4-BE49-F238E27FC236}">
                <a16:creationId xmlns:a16="http://schemas.microsoft.com/office/drawing/2014/main" id="{2E69CE89-65E1-82E9-A80A-5D4E4D1C963B}"/>
              </a:ext>
            </a:extLst>
          </p:cNvPr>
          <p:cNvPicPr>
            <a:picLocks noChangeAspect="1"/>
          </p:cNvPicPr>
          <p:nvPr/>
        </p:nvPicPr>
        <p:blipFill>
          <a:blip r:embed="rId5"/>
          <a:stretch>
            <a:fillRect/>
          </a:stretch>
        </p:blipFill>
        <p:spPr>
          <a:xfrm>
            <a:off x="2971800" y="7768936"/>
            <a:ext cx="11337266" cy="2175164"/>
          </a:xfrm>
          <a:prstGeom prst="rect">
            <a:avLst/>
          </a:prstGeom>
        </p:spPr>
      </p:pic>
    </p:spTree>
    <p:extLst>
      <p:ext uri="{BB962C8B-B14F-4D97-AF65-F5344CB8AC3E}">
        <p14:creationId xmlns:p14="http://schemas.microsoft.com/office/powerpoint/2010/main" val="365613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4876948" y="8115299"/>
            <a:ext cx="3411052" cy="2175163"/>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4582519" cy="2775393"/>
          </a:xfrm>
          <a:prstGeom prst="rect">
            <a:avLst/>
          </a:prstGeom>
          <a:ln>
            <a:noFill/>
          </a:ln>
        </p:spPr>
      </p:pic>
      <p:sp>
        <p:nvSpPr>
          <p:cNvPr id="2" name="TextBox 2"/>
          <p:cNvSpPr txBox="1"/>
          <p:nvPr/>
        </p:nvSpPr>
        <p:spPr>
          <a:xfrm>
            <a:off x="3327457" y="1273739"/>
            <a:ext cx="11633086" cy="1020664"/>
          </a:xfrm>
          <a:prstGeom prst="rect">
            <a:avLst/>
          </a:prstGeom>
        </p:spPr>
        <p:txBody>
          <a:bodyPr lIns="0" tIns="0" rIns="0" bIns="0" rtlCol="0" anchor="t">
            <a:spAutoFit/>
          </a:bodyPr>
          <a:lstStyle/>
          <a:p>
            <a:pPr algn="ctr">
              <a:lnSpc>
                <a:spcPts val="8075"/>
              </a:lnSpc>
            </a:pPr>
            <a:r>
              <a:rPr lang="en-US" sz="6729">
                <a:solidFill>
                  <a:srgbClr val="004480"/>
                </a:solidFill>
                <a:latin typeface="Poppins Semi-Bold"/>
              </a:rPr>
              <a:t>ESF+ </a:t>
            </a:r>
            <a:r>
              <a:rPr lang="en-US" sz="6729" err="1">
                <a:solidFill>
                  <a:srgbClr val="004480"/>
                </a:solidFill>
                <a:latin typeface="Poppins Semi-Bold"/>
              </a:rPr>
              <a:t>EaSI</a:t>
            </a:r>
            <a:endParaRPr lang="en-US" sz="6729">
              <a:solidFill>
                <a:srgbClr val="004480"/>
              </a:solidFill>
              <a:latin typeface="Poppins Semi-Bold"/>
            </a:endParaRPr>
          </a:p>
        </p:txBody>
      </p:sp>
      <p:sp>
        <p:nvSpPr>
          <p:cNvPr id="4" name="Rectangle 3">
            <a:extLst>
              <a:ext uri="{FF2B5EF4-FFF2-40B4-BE49-F238E27FC236}">
                <a16:creationId xmlns:a16="http://schemas.microsoft.com/office/drawing/2014/main" id="{DD99927D-F6E2-DDC8-11EA-D213F1F8257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D7273966-608F-53D8-1D66-7F2B75C20B18}"/>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3888935A-645A-76BA-6D08-2EE20C49F876}"/>
              </a:ext>
            </a:extLst>
          </p:cNvPr>
          <p:cNvSpPr txBox="1"/>
          <p:nvPr/>
        </p:nvSpPr>
        <p:spPr>
          <a:xfrm>
            <a:off x="2286000" y="2671803"/>
            <a:ext cx="14173200" cy="6970947"/>
          </a:xfrm>
          <a:prstGeom prst="rect">
            <a:avLst/>
          </a:prstGeom>
          <a:noFill/>
        </p:spPr>
        <p:txBody>
          <a:bodyPr wrap="square" lIns="91440" tIns="45720" rIns="91440" bIns="45720" rtlCol="0" anchor="t">
            <a:spAutoFit/>
          </a:bodyPr>
          <a:lstStyle/>
          <a:p>
            <a:pPr algn="l" rtl="0" fontAlgn="base"/>
            <a:r>
              <a:rPr lang="en-GB" sz="2600" kern="100">
                <a:latin typeface="Poppins" panose="00000500000000000000" pitchFamily="2" charset="0"/>
                <a:ea typeface="Aptos" panose="020B0004020202020204" pitchFamily="34" charset="0"/>
                <a:cs typeface="Poppins" panose="00000500000000000000" pitchFamily="2" charset="0"/>
              </a:rPr>
              <a:t>ESF+ </a:t>
            </a:r>
            <a:r>
              <a:rPr lang="en-GB" sz="2600" kern="100" err="1">
                <a:latin typeface="Poppins" panose="00000500000000000000" pitchFamily="2" charset="0"/>
                <a:ea typeface="Aptos" panose="020B0004020202020204" pitchFamily="34" charset="0"/>
                <a:cs typeface="Poppins" panose="00000500000000000000" pitchFamily="2" charset="0"/>
              </a:rPr>
              <a:t>EaSI</a:t>
            </a:r>
            <a:r>
              <a:rPr lang="en-BE" sz="2600" kern="100">
                <a:effectLst/>
                <a:latin typeface="Poppins" panose="00000500000000000000" pitchFamily="2" charset="0"/>
                <a:ea typeface="Aptos" panose="020B0004020202020204" pitchFamily="34" charset="0"/>
                <a:cs typeface="Poppins" panose="00000500000000000000" pitchFamily="2" charset="0"/>
              </a:rPr>
              <a:t> EURES TMS aims to address skills shortages by helping individuals in accessing transnational job opportunities where their skills are most in demand and in equipping the workforce with the necessary skills.</a:t>
            </a:r>
            <a:endParaRPr lang="en-GB" sz="2600" kern="100">
              <a:effectLst/>
              <a:latin typeface="Poppins" panose="00000500000000000000" pitchFamily="2" charset="0"/>
              <a:ea typeface="Aptos" panose="020B0004020202020204" pitchFamily="34" charset="0"/>
              <a:cs typeface="Poppins" panose="00000500000000000000" pitchFamily="2" charset="0"/>
            </a:endParaRPr>
          </a:p>
          <a:p>
            <a:pPr algn="l" rtl="0" fontAlgn="base"/>
            <a:endParaRPr lang="en-BE" sz="2600" kern="100">
              <a:effectLst/>
              <a:latin typeface="Poppins" panose="00000500000000000000" pitchFamily="2" charset="0"/>
              <a:ea typeface="Aptos" panose="020B0004020202020204" pitchFamily="34" charset="0"/>
              <a:cs typeface="Poppins" panose="00000500000000000000" pitchFamily="2" charset="0"/>
            </a:endParaRPr>
          </a:p>
          <a:p>
            <a:pPr algn="just">
              <a:lnSpc>
                <a:spcPct val="150000"/>
              </a:lnSpc>
            </a:pPr>
            <a:r>
              <a:rPr lang="en-BE" sz="2600" b="1" kern="0">
                <a:effectLst/>
                <a:latin typeface="Poppins" panose="00000500000000000000" pitchFamily="2" charset="0"/>
                <a:ea typeface="Times New Roman" panose="02020603050405020304" pitchFamily="18" charset="0"/>
                <a:cs typeface="Poppins" panose="00000500000000000000" pitchFamily="2" charset="0"/>
              </a:rPr>
              <a:t>The activities that can be funded are</a:t>
            </a:r>
            <a:r>
              <a:rPr lang="en-BE" sz="2600" kern="0">
                <a:effectLst/>
                <a:latin typeface="Poppins" panose="00000500000000000000" pitchFamily="2" charset="0"/>
                <a:ea typeface="Times New Roman" panose="02020603050405020304" pitchFamily="18" charset="0"/>
                <a:cs typeface="Poppins" panose="00000500000000000000" pitchFamily="2" charset="0"/>
              </a:rPr>
              <a:t>: </a:t>
            </a:r>
            <a:endParaRPr lang="en-BE" sz="2600" kern="100">
              <a:effectLst/>
              <a:latin typeface="Poppins" panose="00000500000000000000" pitchFamily="2" charset="0"/>
              <a:ea typeface="Aptos" panose="020B0004020202020204" pitchFamily="34" charset="0"/>
              <a:cs typeface="Poppins" panose="00000500000000000000" pitchFamily="2" charset="0"/>
            </a:endParaRPr>
          </a:p>
          <a:p>
            <a:pPr marL="342900" indent="-342900">
              <a:lnSpc>
                <a:spcPct val="107000"/>
              </a:lnSpc>
              <a:buFont typeface="Symbol" panose="05050102010706020507" pitchFamily="18" charset="2"/>
              <a:buChar char=""/>
            </a:pPr>
            <a:r>
              <a:rPr lang="en-BE" sz="2600" kern="0">
                <a:effectLst/>
                <a:latin typeface="Poppins"/>
                <a:ea typeface="Times New Roman" panose="02020603050405020304" pitchFamily="18" charset="0"/>
                <a:cs typeface="Poppins"/>
              </a:rPr>
              <a:t>information, matching, recruitment and placement</a:t>
            </a:r>
            <a:r>
              <a:rPr lang="en-BE" sz="2600" kern="0">
                <a:latin typeface="Poppins"/>
                <a:ea typeface="Times New Roman" panose="02020603050405020304" pitchFamily="18" charset="0"/>
                <a:cs typeface="Poppins"/>
              </a:rPr>
              <a:t> </a:t>
            </a:r>
            <a:endParaRPr lang="en-GB" sz="2600" kern="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a:lnSpc>
                <a:spcPct val="107000"/>
              </a:lnSpc>
              <a:buFont typeface="Symbol" panose="05050102010706020507" pitchFamily="18" charset="2"/>
              <a:buChar char=""/>
            </a:pPr>
            <a:r>
              <a:rPr lang="en-BE" sz="2600" kern="0">
                <a:effectLst/>
                <a:latin typeface="Poppins"/>
                <a:ea typeface="Times New Roman" panose="02020603050405020304" pitchFamily="18" charset="0"/>
                <a:cs typeface="Poppins"/>
              </a:rPr>
              <a:t>pre- and post-placement support to customers</a:t>
            </a:r>
            <a:endParaRPr lang="en-BE" sz="2600" kern="100">
              <a:effectLst/>
              <a:latin typeface="Poppins"/>
              <a:ea typeface="Aptos" panose="020B0004020202020204" pitchFamily="34" charset="0"/>
              <a:cs typeface="Poppins"/>
            </a:endParaRPr>
          </a:p>
          <a:p>
            <a:pPr marL="342900" lvl="0" indent="-342900">
              <a:lnSpc>
                <a:spcPct val="107000"/>
              </a:lnSpc>
              <a:buFont typeface="Symbol" panose="05050102010706020507" pitchFamily="18" charset="2"/>
              <a:buChar char=""/>
            </a:pPr>
            <a:r>
              <a:rPr lang="en-BE" sz="2600" kern="0">
                <a:effectLst/>
                <a:latin typeface="Poppins"/>
                <a:ea typeface="Times New Roman" panose="02020603050405020304" pitchFamily="18" charset="0"/>
                <a:cs typeface="Poppins"/>
              </a:rPr>
              <a:t>direct financial support to candidates to contribute to interview and relocation trip expenses, language training, and recognition of qualifications</a:t>
            </a:r>
            <a:endParaRPr lang="en-BE" sz="2600" kern="100">
              <a:effectLst/>
              <a:latin typeface="Poppins"/>
              <a:ea typeface="Aptos" panose="020B0004020202020204" pitchFamily="34" charset="0"/>
              <a:cs typeface="Poppins"/>
            </a:endParaRPr>
          </a:p>
          <a:p>
            <a:pPr marL="342900" lvl="0" indent="-342900">
              <a:lnSpc>
                <a:spcPct val="107000"/>
              </a:lnSpc>
              <a:spcAft>
                <a:spcPts val="800"/>
              </a:spcAft>
              <a:buFont typeface="Symbol" panose="05050102010706020507" pitchFamily="18" charset="2"/>
              <a:buChar char=""/>
            </a:pPr>
            <a:r>
              <a:rPr lang="en-BE" sz="2600" kern="0">
                <a:effectLst/>
                <a:latin typeface="Poppins"/>
                <a:ea typeface="Times New Roman" panose="02020603050405020304" pitchFamily="18" charset="0"/>
                <a:cs typeface="Poppins"/>
              </a:rPr>
              <a:t>direct financial support to SMEs for training programmes for newly recruited individuals.</a:t>
            </a:r>
          </a:p>
          <a:p>
            <a:pPr>
              <a:lnSpc>
                <a:spcPct val="107000"/>
              </a:lnSpc>
              <a:spcAft>
                <a:spcPts val="800"/>
              </a:spcAft>
            </a:pPr>
            <a:endParaRPr lang="en-BE" sz="2600" kern="0">
              <a:latin typeface="Poppins"/>
              <a:ea typeface="Calibri"/>
              <a:cs typeface="Poppins"/>
            </a:endParaRPr>
          </a:p>
          <a:p>
            <a:pPr>
              <a:lnSpc>
                <a:spcPct val="107000"/>
              </a:lnSpc>
              <a:spcAft>
                <a:spcPts val="800"/>
              </a:spcAft>
              <a:buFont typeface="Symbol" panose="05050102010706020507" pitchFamily="18" charset="2"/>
            </a:pPr>
            <a:r>
              <a:rPr lang="en-BE" sz="2600" b="1" kern="0">
                <a:latin typeface="Poppins"/>
                <a:ea typeface="Calibri"/>
                <a:cs typeface="Poppins"/>
              </a:rPr>
              <a:t>Deadline date</a:t>
            </a:r>
            <a:r>
              <a:rPr lang="en-BE" sz="2600" kern="0">
                <a:latin typeface="Poppins"/>
                <a:ea typeface="Calibri"/>
                <a:cs typeface="Poppins"/>
              </a:rPr>
              <a:t>: 04 June 2024, 17h00 Brussels</a:t>
            </a:r>
          </a:p>
          <a:p>
            <a:pPr>
              <a:lnSpc>
                <a:spcPct val="107000"/>
              </a:lnSpc>
              <a:spcAft>
                <a:spcPts val="800"/>
              </a:spcAft>
              <a:buFont typeface="Symbol" panose="05050102010706020507" pitchFamily="18" charset="2"/>
            </a:pPr>
            <a:r>
              <a:rPr lang="en-BE" sz="2600" b="1" kern="0">
                <a:latin typeface="Poppins"/>
                <a:ea typeface="Calibri"/>
                <a:cs typeface="Poppins"/>
              </a:rPr>
              <a:t>Open to</a:t>
            </a:r>
            <a:r>
              <a:rPr lang="en-BE" sz="2600" kern="0">
                <a:latin typeface="Poppins"/>
                <a:ea typeface="Calibri"/>
                <a:cs typeface="Poppins"/>
              </a:rPr>
              <a:t>: Consortia only</a:t>
            </a:r>
          </a:p>
          <a:p>
            <a:pPr>
              <a:lnSpc>
                <a:spcPct val="107000"/>
              </a:lnSpc>
              <a:spcAft>
                <a:spcPts val="800"/>
              </a:spcAft>
            </a:pPr>
            <a:endParaRPr lang="en-BE" sz="2600" kern="0">
              <a:latin typeface="Poppins"/>
              <a:ea typeface="Calibri"/>
              <a:cs typeface="Poppins"/>
            </a:endParaRPr>
          </a:p>
        </p:txBody>
      </p:sp>
      <p:sp>
        <p:nvSpPr>
          <p:cNvPr id="5" name="Freeform 63">
            <a:extLst>
              <a:ext uri="{FF2B5EF4-FFF2-40B4-BE49-F238E27FC236}">
                <a16:creationId xmlns:a16="http://schemas.microsoft.com/office/drawing/2014/main" id="{58814623-C221-7180-2262-A64A738BA388}"/>
              </a:ext>
            </a:extLst>
          </p:cNvPr>
          <p:cNvSpPr/>
          <p:nvPr/>
        </p:nvSpPr>
        <p:spPr>
          <a:xfrm>
            <a:off x="15414685" y="517627"/>
            <a:ext cx="2231281" cy="2231281"/>
          </a:xfrm>
          <a:custGeom>
            <a:avLst/>
            <a:gdLst/>
            <a:ahLst/>
            <a:cxnLst/>
            <a:rect l="l" t="t" r="r" b="b"/>
            <a:pathLst>
              <a:path w="2975041" h="2975041">
                <a:moveTo>
                  <a:pt x="0" y="0"/>
                </a:moveTo>
                <a:lnTo>
                  <a:pt x="2975041" y="0"/>
                </a:lnTo>
                <a:lnTo>
                  <a:pt x="2975041" y="2975041"/>
                </a:lnTo>
                <a:lnTo>
                  <a:pt x="0" y="2975041"/>
                </a:lnTo>
                <a:lnTo>
                  <a:pt x="0" y="0"/>
                </a:lnTo>
                <a:close/>
              </a:path>
            </a:pathLst>
          </a:custGeom>
          <a:blipFill>
            <a:blip r:embed="rId5"/>
            <a:stretch>
              <a:fillRect/>
            </a:stretch>
          </a:blipFill>
        </p:spPr>
        <p:txBody>
          <a:bodyPr/>
          <a:lstStyle/>
          <a:p>
            <a:endParaRPr lang="en-B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d5684-c98a-47e4-8ac6-037ce54e6ffc">
      <Terms xmlns="http://schemas.microsoft.com/office/infopath/2007/PartnerControls"/>
    </lcf76f155ced4ddcb4097134ff3c332f>
    <TaxCatchAll xmlns="54c7e114-63e9-4845-99f0-558d34a78a4c" xsi:nil="true"/>
    <SharedWithUsers xmlns="54c7e114-63e9-4845-99f0-558d34a78a4c">
      <UserInfo>
        <DisplayName>Clotilde Clark-Foulquier</DisplayName>
        <AccountId>3782</AccountId>
        <AccountType/>
      </UserInfo>
      <UserInfo>
        <DisplayName>Donal  Brady</DisplayName>
        <AccountId>4644</AccountId>
        <AccountType/>
      </UserInfo>
      <UserInfo>
        <DisplayName>Kewan Mildred</DisplayName>
        <AccountId>591</AccountId>
        <AccountType/>
      </UserInfo>
      <UserInfo>
        <DisplayName>Joao Verdelho</DisplayName>
        <AccountId>4819</AccountId>
        <AccountType/>
      </UserInfo>
      <UserInfo>
        <DisplayName>Karina Smrekova</DisplayName>
        <AccountId>4816</AccountId>
        <AccountType/>
      </UserInfo>
      <UserInfo>
        <DisplayName>Lana Pope</DisplayName>
        <AccountId>4817</AccountId>
        <AccountType/>
      </UserInfo>
      <UserInfo>
        <DisplayName>Glenis Balangue-Dalkiran</DisplayName>
        <AccountId>4818</AccountId>
        <AccountType/>
      </UserInfo>
      <UserInfo>
        <DisplayName>Heather Roy</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20" ma:contentTypeDescription="Create a new document." ma:contentTypeScope="" ma:versionID="7e2508247fb413ee8cd095f8e33885a4">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9d369bde8fd183506530871c96b0e013"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ad3c8917-141b-4337-afc0-e55bf99fa840}" ma:internalName="TaxCatchAll" ma:showField="CatchAllData" ma:web="54c7e114-63e9-4845-99f0-558d34a78a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b8b9d2-9d3a-4a2b-b446-7cdc230c21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F2E5DC-B5BB-4F60-9EBE-22DD04604C0B}">
  <ds:schemaRefs>
    <ds:schemaRef ds:uri="http://schemas.microsoft.com/sharepoint/v3/contenttype/forms"/>
  </ds:schemaRefs>
</ds:datastoreItem>
</file>

<file path=customXml/itemProps2.xml><?xml version="1.0" encoding="utf-8"?>
<ds:datastoreItem xmlns:ds="http://schemas.openxmlformats.org/officeDocument/2006/customXml" ds:itemID="{78F805F7-E0B0-4CB1-975A-D5055BCE5765}">
  <ds:schemaRefs>
    <ds:schemaRef ds:uri="54c7e114-63e9-4845-99f0-558d34a78a4c"/>
    <ds:schemaRef ds:uri="e43d5684-c98a-47e4-8ac6-037ce54e6ff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D2694A-A3A8-4DAA-B7F0-82E0E3C3292D}">
  <ds:schemaRefs>
    <ds:schemaRef ds:uri="54c7e114-63e9-4845-99f0-558d34a78a4c"/>
    <ds:schemaRef ds:uri="e43d5684-c98a-47e4-8ac6-037ce54e6f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475</TotalTime>
  <Words>3756</Words>
  <Application>Microsoft Office PowerPoint</Application>
  <PresentationFormat>Custom</PresentationFormat>
  <Paragraphs>383</Paragraphs>
  <Slides>30</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Wingdings</vt:lpstr>
      <vt:lpstr>Symbol</vt:lpstr>
      <vt:lpstr>IBM Plex Sans Medium</vt:lpstr>
      <vt:lpstr>Times New Roman</vt:lpstr>
      <vt:lpstr>Open Sans</vt:lpstr>
      <vt:lpstr>Calibri</vt:lpstr>
      <vt:lpstr>Poppins Medium</vt:lpstr>
      <vt:lpstr>Poppins Semi-Bold</vt:lpstr>
      <vt:lpstr>Poppins</vt:lpstr>
      <vt:lpstr>Poppins Bold</vt:lpstr>
      <vt:lpstr>OpenSans-Regular</vt:lpstr>
      <vt:lpstr>Aptos</vt:lpstr>
      <vt:lpstr>Gill Sans</vt:lpstr>
      <vt:lpstr>Arial</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MODULES FOR PEER SUPPORT TO REFUGEES FROM UKRAINE</vt:lpstr>
      <vt:lpstr>CONTEXT: WAR IN UKRAINE UKRAINIAN REFUGEES IN EUROPE</vt:lpstr>
      <vt:lpstr>Nordplus Adult Collaboration Projects</vt:lpstr>
      <vt:lpstr>PowerPoint Presentation</vt:lpstr>
      <vt:lpstr>FIVE MODULES</vt:lpstr>
      <vt:lpstr>TRAINING MODULES FOR PEER SUPPORT TO REFUGEES FROM UKRAINE</vt:lpstr>
      <vt:lpstr>INNOVATIVE (?) ACTIONS AND APPROACHES: NORDPLUS EVALUATION RESULTS</vt:lpstr>
      <vt:lpstr>OUTPUTS</vt:lpstr>
      <vt:lpstr>LESSONS LEARNED</vt:lpstr>
      <vt:lpstr>TRAINING MODULES FOR PEER SUPPORT TO REFUGEES FROM UKRAINE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Eurod 2024 Presentation template</dc:title>
  <dc:creator>Glenis</dc:creator>
  <cp:lastModifiedBy>Glenis Balangue-Dalkiran</cp:lastModifiedBy>
  <cp:revision>1</cp:revision>
  <dcterms:created xsi:type="dcterms:W3CDTF">2006-08-16T00:00:00Z</dcterms:created>
  <dcterms:modified xsi:type="dcterms:W3CDTF">2024-05-14T21:10:31Z</dcterms:modified>
  <dc:identifier>DAF-QUg51lY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y fmtid="{D5CDD505-2E9C-101B-9397-08002B2CF9AE}" pid="3" name="MediaServiceImageTags">
    <vt:lpwstr/>
  </property>
</Properties>
</file>