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76" r:id="rId6"/>
    <p:sldId id="285" r:id="rId7"/>
    <p:sldId id="293" r:id="rId8"/>
    <p:sldId id="277" r:id="rId9"/>
    <p:sldId id="284" r:id="rId10"/>
    <p:sldId id="287" r:id="rId11"/>
    <p:sldId id="289" r:id="rId12"/>
    <p:sldId id="278" r:id="rId13"/>
    <p:sldId id="288" r:id="rId14"/>
    <p:sldId id="267" r:id="rId15"/>
    <p:sldId id="264" r:id="rId16"/>
    <p:sldId id="268" r:id="rId17"/>
    <p:sldId id="292" r:id="rId18"/>
    <p:sldId id="281" r:id="rId19"/>
    <p:sldId id="290" r:id="rId20"/>
    <p:sldId id="291" r:id="rId21"/>
    <p:sldId id="266" r:id="rId22"/>
    <p:sldId id="286" r:id="rId23"/>
    <p:sldId id="274" r:id="rId24"/>
  </p:sldIdLst>
  <p:sldSz cx="18288000" cy="10287000"/>
  <p:notesSz cx="6858000" cy="9144000"/>
  <p:embeddedFontLst>
    <p:embeddedFont>
      <p:font typeface="IBM Plex Sans Medium" panose="020B0603050203000203" pitchFamily="34" charset="0"/>
      <p:regular r:id="rId25"/>
      <p:italic r:id="rId26"/>
    </p:embeddedFont>
    <p:embeddedFont>
      <p:font typeface="Poppins" panose="00000500000000000000" pitchFamily="2" charset="0"/>
      <p:regular r:id="rId27"/>
      <p:bold r:id="rId28"/>
      <p:italic r:id="rId29"/>
      <p:boldItalic r:id="rId30"/>
    </p:embeddedFont>
    <p:embeddedFont>
      <p:font typeface="Poppins Bold" panose="00000800000000000000" charset="0"/>
      <p:regular r:id="rId31"/>
      <p:bold r:id="rId32"/>
    </p:embeddedFont>
    <p:embeddedFont>
      <p:font typeface="Poppins Medium" panose="00000600000000000000" pitchFamily="2" charset="0"/>
      <p:regular r:id="rId33"/>
      <p:italic r:id="rId34"/>
    </p:embeddedFont>
    <p:embeddedFont>
      <p:font typeface="Poppins Semi-Bold"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A9D"/>
    <a:srgbClr val="FFC000"/>
    <a:srgbClr val="0095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39805F-599E-AF1B-8190-C4877132A74D}" v="5015" dt="2024-05-10T15:03:59.328"/>
    <p1510:client id="{5670C778-AB9B-1328-3DBF-7D797D495E9E}" v="701" dt="2024-05-12T10:48:21.5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2" d="100"/>
          <a:sy n="52" d="100"/>
        </p:scale>
        <p:origin x="850"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10.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8.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Witt" userId="S::andrea.witt@eurodiaconia.org::4ce1bb52-d5ad-413b-93b8-0704ddafa29d" providerId="AD" clId="Web-{4CBEF481-93C5-FB4D-F830-4F8347E92A21}"/>
    <pc:docChg chg="modSld">
      <pc:chgData name="Andrea Witt" userId="S::andrea.witt@eurodiaconia.org::4ce1bb52-d5ad-413b-93b8-0704ddafa29d" providerId="AD" clId="Web-{4CBEF481-93C5-FB4D-F830-4F8347E92A21}" dt="2024-05-02T10:52:54.013" v="12" actId="20577"/>
      <pc:docMkLst>
        <pc:docMk/>
      </pc:docMkLst>
      <pc:sldChg chg="modSp">
        <pc:chgData name="Andrea Witt" userId="S::andrea.witt@eurodiaconia.org::4ce1bb52-d5ad-413b-93b8-0704ddafa29d" providerId="AD" clId="Web-{4CBEF481-93C5-FB4D-F830-4F8347E92A21}" dt="2024-05-02T10:52:54.013" v="12" actId="20577"/>
        <pc:sldMkLst>
          <pc:docMk/>
          <pc:sldMk cId="0" sldId="256"/>
        </pc:sldMkLst>
        <pc:spChg chg="mod">
          <ac:chgData name="Andrea Witt" userId="S::andrea.witt@eurodiaconia.org::4ce1bb52-d5ad-413b-93b8-0704ddafa29d" providerId="AD" clId="Web-{4CBEF481-93C5-FB4D-F830-4F8347E92A21}" dt="2024-05-02T10:51:58.481" v="4" actId="20577"/>
          <ac:spMkLst>
            <pc:docMk/>
            <pc:sldMk cId="0" sldId="256"/>
            <ac:spMk id="9" creationId="{00000000-0000-0000-0000-000000000000}"/>
          </ac:spMkLst>
        </pc:spChg>
        <pc:spChg chg="mod">
          <ac:chgData name="Andrea Witt" userId="S::andrea.witt@eurodiaconia.org::4ce1bb52-d5ad-413b-93b8-0704ddafa29d" providerId="AD" clId="Web-{4CBEF481-93C5-FB4D-F830-4F8347E92A21}" dt="2024-05-02T10:52:54.013" v="12" actId="20577"/>
          <ac:spMkLst>
            <pc:docMk/>
            <pc:sldMk cId="0" sldId="256"/>
            <ac:spMk id="10" creationId="{00000000-0000-0000-0000-000000000000}"/>
          </ac:spMkLst>
        </pc:spChg>
      </pc:sldChg>
    </pc:docChg>
  </pc:docChgLst>
  <pc:docChgLst>
    <pc:chgData name="Donal  Brady" userId="S::donal.brady@eurodiaconia.org::bde1bc34-8bd7-4aca-9d6a-b1692e7249e0" providerId="AD" clId="Web-{5670C778-AB9B-1328-3DBF-7D797D495E9E}"/>
    <pc:docChg chg="addSld modSld sldOrd">
      <pc:chgData name="Donal  Brady" userId="S::donal.brady@eurodiaconia.org::bde1bc34-8bd7-4aca-9d6a-b1692e7249e0" providerId="AD" clId="Web-{5670C778-AB9B-1328-3DBF-7D797D495E9E}" dt="2024-05-12T10:48:21.501" v="392" actId="20577"/>
      <pc:docMkLst>
        <pc:docMk/>
      </pc:docMkLst>
      <pc:sldChg chg="addSp delSp modSp ord">
        <pc:chgData name="Donal  Brady" userId="S::donal.brady@eurodiaconia.org::bde1bc34-8bd7-4aca-9d6a-b1692e7249e0" providerId="AD" clId="Web-{5670C778-AB9B-1328-3DBF-7D797D495E9E}" dt="2024-05-12T10:46:21.090" v="377" actId="20577"/>
        <pc:sldMkLst>
          <pc:docMk/>
          <pc:sldMk cId="0" sldId="266"/>
        </pc:sldMkLst>
        <pc:spChg chg="add mod">
          <ac:chgData name="Donal  Brady" userId="S::donal.brady@eurodiaconia.org::bde1bc34-8bd7-4aca-9d6a-b1692e7249e0" providerId="AD" clId="Web-{5670C778-AB9B-1328-3DBF-7D797D495E9E}" dt="2024-05-12T10:21:19.904" v="264" actId="20577"/>
          <ac:spMkLst>
            <pc:docMk/>
            <pc:sldMk cId="0" sldId="266"/>
            <ac:spMk id="10" creationId="{DD27C3D7-BA1A-5D11-F4BE-6FC0B19EF9DB}"/>
          </ac:spMkLst>
        </pc:spChg>
        <pc:spChg chg="add mod">
          <ac:chgData name="Donal  Brady" userId="S::donal.brady@eurodiaconia.org::bde1bc34-8bd7-4aca-9d6a-b1692e7249e0" providerId="AD" clId="Web-{5670C778-AB9B-1328-3DBF-7D797D495E9E}" dt="2024-05-12T10:22:26.234" v="294" actId="20577"/>
          <ac:spMkLst>
            <pc:docMk/>
            <pc:sldMk cId="0" sldId="266"/>
            <ac:spMk id="11" creationId="{74250FB2-5F69-6E34-B1F6-BFBF1A30DA57}"/>
          </ac:spMkLst>
        </pc:spChg>
        <pc:spChg chg="mod">
          <ac:chgData name="Donal  Brady" userId="S::donal.brady@eurodiaconia.org::bde1bc34-8bd7-4aca-9d6a-b1692e7249e0" providerId="AD" clId="Web-{5670C778-AB9B-1328-3DBF-7D797D495E9E}" dt="2024-05-12T10:21:28.107" v="266" actId="20577"/>
          <ac:spMkLst>
            <pc:docMk/>
            <pc:sldMk cId="0" sldId="266"/>
            <ac:spMk id="18" creationId="{6A8EC922-CB1B-16F3-3556-DF3745A2A682}"/>
          </ac:spMkLst>
        </pc:spChg>
        <pc:spChg chg="add mod">
          <ac:chgData name="Donal  Brady" userId="S::donal.brady@eurodiaconia.org::bde1bc34-8bd7-4aca-9d6a-b1692e7249e0" providerId="AD" clId="Web-{5670C778-AB9B-1328-3DBF-7D797D495E9E}" dt="2024-05-12T10:46:21.090" v="377" actId="20577"/>
          <ac:spMkLst>
            <pc:docMk/>
            <pc:sldMk cId="0" sldId="266"/>
            <ac:spMk id="19" creationId="{6C66520E-57AD-23E2-EB6A-856319617228}"/>
          </ac:spMkLst>
        </pc:spChg>
        <pc:picChg chg="add mod">
          <ac:chgData name="Donal  Brady" userId="S::donal.brady@eurodiaconia.org::bde1bc34-8bd7-4aca-9d6a-b1692e7249e0" providerId="AD" clId="Web-{5670C778-AB9B-1328-3DBF-7D797D495E9E}" dt="2024-05-12T10:13:47.464" v="103" actId="14100"/>
          <ac:picMkLst>
            <pc:docMk/>
            <pc:sldMk cId="0" sldId="266"/>
            <ac:picMk id="5" creationId="{D2E881C5-C71B-EA82-C515-C94DC16D0EB1}"/>
          </ac:picMkLst>
        </pc:picChg>
        <pc:picChg chg="add mod modCrop">
          <ac:chgData name="Donal  Brady" userId="S::donal.brady@eurodiaconia.org::bde1bc34-8bd7-4aca-9d6a-b1692e7249e0" providerId="AD" clId="Web-{5670C778-AB9B-1328-3DBF-7D797D495E9E}" dt="2024-05-12T10:13:22.729" v="98" actId="1076"/>
          <ac:picMkLst>
            <pc:docMk/>
            <pc:sldMk cId="0" sldId="266"/>
            <ac:picMk id="6" creationId="{D5729F28-8E00-208A-D4E9-5BAB78448E6D}"/>
          </ac:picMkLst>
        </pc:picChg>
        <pc:picChg chg="mod">
          <ac:chgData name="Donal  Brady" userId="S::donal.brady@eurodiaconia.org::bde1bc34-8bd7-4aca-9d6a-b1692e7249e0" providerId="AD" clId="Web-{5670C778-AB9B-1328-3DBF-7D797D495E9E}" dt="2024-05-12T10:13:40.511" v="102" actId="1076"/>
          <ac:picMkLst>
            <pc:docMk/>
            <pc:sldMk cId="0" sldId="266"/>
            <ac:picMk id="13" creationId="{1D8E21DC-1329-D33C-C65B-7ECD5639829E}"/>
          </ac:picMkLst>
        </pc:picChg>
        <pc:picChg chg="del">
          <ac:chgData name="Donal  Brady" userId="S::donal.brady@eurodiaconia.org::bde1bc34-8bd7-4aca-9d6a-b1692e7249e0" providerId="AD" clId="Web-{5670C778-AB9B-1328-3DBF-7D797D495E9E}" dt="2024-05-12T10:11:48.678" v="90"/>
          <ac:picMkLst>
            <pc:docMk/>
            <pc:sldMk cId="0" sldId="266"/>
            <ac:picMk id="15" creationId="{DF039AC1-8C5C-C0E3-1A7B-978BD4FC0E46}"/>
          </ac:picMkLst>
        </pc:picChg>
        <pc:picChg chg="del">
          <ac:chgData name="Donal  Brady" userId="S::donal.brady@eurodiaconia.org::bde1bc34-8bd7-4aca-9d6a-b1692e7249e0" providerId="AD" clId="Web-{5670C778-AB9B-1328-3DBF-7D797D495E9E}" dt="2024-05-12T10:08:38.452" v="86"/>
          <ac:picMkLst>
            <pc:docMk/>
            <pc:sldMk cId="0" sldId="266"/>
            <ac:picMk id="17" creationId="{AD5821A7-4A2E-191F-BC22-FFF5743A9C6D}"/>
          </ac:picMkLst>
        </pc:picChg>
      </pc:sldChg>
      <pc:sldChg chg="modSp">
        <pc:chgData name="Donal  Brady" userId="S::donal.brady@eurodiaconia.org::bde1bc34-8bd7-4aca-9d6a-b1692e7249e0" providerId="AD" clId="Web-{5670C778-AB9B-1328-3DBF-7D797D495E9E}" dt="2024-05-12T10:29:04.831" v="341" actId="20577"/>
        <pc:sldMkLst>
          <pc:docMk/>
          <pc:sldMk cId="0" sldId="267"/>
        </pc:sldMkLst>
        <pc:spChg chg="mod">
          <ac:chgData name="Donal  Brady" userId="S::donal.brady@eurodiaconia.org::bde1bc34-8bd7-4aca-9d6a-b1692e7249e0" providerId="AD" clId="Web-{5670C778-AB9B-1328-3DBF-7D797D495E9E}" dt="2024-05-12T10:29:04.831" v="341" actId="20577"/>
          <ac:spMkLst>
            <pc:docMk/>
            <pc:sldMk cId="0" sldId="267"/>
            <ac:spMk id="19" creationId="{00000000-0000-0000-0000-000000000000}"/>
          </ac:spMkLst>
        </pc:spChg>
      </pc:sldChg>
      <pc:sldChg chg="modSp">
        <pc:chgData name="Donal  Brady" userId="S::donal.brady@eurodiaconia.org::bde1bc34-8bd7-4aca-9d6a-b1692e7249e0" providerId="AD" clId="Web-{5670C778-AB9B-1328-3DBF-7D797D495E9E}" dt="2024-05-12T10:31:05.086" v="349" actId="20577"/>
        <pc:sldMkLst>
          <pc:docMk/>
          <pc:sldMk cId="0" sldId="268"/>
        </pc:sldMkLst>
        <pc:spChg chg="mod">
          <ac:chgData name="Donal  Brady" userId="S::donal.brady@eurodiaconia.org::bde1bc34-8bd7-4aca-9d6a-b1692e7249e0" providerId="AD" clId="Web-{5670C778-AB9B-1328-3DBF-7D797D495E9E}" dt="2024-05-12T10:31:05.086" v="349" actId="20577"/>
          <ac:spMkLst>
            <pc:docMk/>
            <pc:sldMk cId="0" sldId="268"/>
            <ac:spMk id="16" creationId="{00000000-0000-0000-0000-000000000000}"/>
          </ac:spMkLst>
        </pc:spChg>
      </pc:sldChg>
      <pc:sldChg chg="modSp">
        <pc:chgData name="Donal  Brady" userId="S::donal.brady@eurodiaconia.org::bde1bc34-8bd7-4aca-9d6a-b1692e7249e0" providerId="AD" clId="Web-{5670C778-AB9B-1328-3DBF-7D797D495E9E}" dt="2024-05-12T10:27:42.953" v="326" actId="20577"/>
        <pc:sldMkLst>
          <pc:docMk/>
          <pc:sldMk cId="1731331165" sldId="276"/>
        </pc:sldMkLst>
        <pc:spChg chg="mod">
          <ac:chgData name="Donal  Brady" userId="S::donal.brady@eurodiaconia.org::bde1bc34-8bd7-4aca-9d6a-b1692e7249e0" providerId="AD" clId="Web-{5670C778-AB9B-1328-3DBF-7D797D495E9E}" dt="2024-05-12T10:08:07.717" v="85" actId="20577"/>
          <ac:spMkLst>
            <pc:docMk/>
            <pc:sldMk cId="1731331165" sldId="276"/>
            <ac:spMk id="18" creationId="{00000000-0000-0000-0000-000000000000}"/>
          </ac:spMkLst>
        </pc:spChg>
        <pc:spChg chg="mod">
          <ac:chgData name="Donal  Brady" userId="S::donal.brady@eurodiaconia.org::bde1bc34-8bd7-4aca-9d6a-b1692e7249e0" providerId="AD" clId="Web-{5670C778-AB9B-1328-3DBF-7D797D495E9E}" dt="2024-05-12T10:27:42.953" v="326" actId="20577"/>
          <ac:spMkLst>
            <pc:docMk/>
            <pc:sldMk cId="1731331165" sldId="276"/>
            <ac:spMk id="24" creationId="{00000000-0000-0000-0000-000000000000}"/>
          </ac:spMkLst>
        </pc:spChg>
      </pc:sldChg>
      <pc:sldChg chg="modSp">
        <pc:chgData name="Donal  Brady" userId="S::donal.brady@eurodiaconia.org::bde1bc34-8bd7-4aca-9d6a-b1692e7249e0" providerId="AD" clId="Web-{5670C778-AB9B-1328-3DBF-7D797D495E9E}" dt="2024-05-12T10:23:31.537" v="299" actId="1076"/>
        <pc:sldMkLst>
          <pc:docMk/>
          <pc:sldMk cId="194016675" sldId="277"/>
        </pc:sldMkLst>
        <pc:spChg chg="mod">
          <ac:chgData name="Donal  Brady" userId="S::donal.brady@eurodiaconia.org::bde1bc34-8bd7-4aca-9d6a-b1692e7249e0" providerId="AD" clId="Web-{5670C778-AB9B-1328-3DBF-7D797D495E9E}" dt="2024-05-12T10:23:31.537" v="299" actId="1076"/>
          <ac:spMkLst>
            <pc:docMk/>
            <pc:sldMk cId="194016675" sldId="277"/>
            <ac:spMk id="5" creationId="{2D2FDB10-465C-EAFF-AAAA-10CDD6F60F1E}"/>
          </ac:spMkLst>
        </pc:spChg>
        <pc:spChg chg="mod">
          <ac:chgData name="Donal  Brady" userId="S::donal.brady@eurodiaconia.org::bde1bc34-8bd7-4aca-9d6a-b1692e7249e0" providerId="AD" clId="Web-{5670C778-AB9B-1328-3DBF-7D797D495E9E}" dt="2024-05-12T09:24:13.712" v="49" actId="20577"/>
          <ac:spMkLst>
            <pc:docMk/>
            <pc:sldMk cId="194016675" sldId="277"/>
            <ac:spMk id="19" creationId="{00000000-0000-0000-0000-000000000000}"/>
          </ac:spMkLst>
        </pc:spChg>
      </pc:sldChg>
      <pc:sldChg chg="modSp">
        <pc:chgData name="Donal  Brady" userId="S::donal.brady@eurodiaconia.org::bde1bc34-8bd7-4aca-9d6a-b1692e7249e0" providerId="AD" clId="Web-{5670C778-AB9B-1328-3DBF-7D797D495E9E}" dt="2024-05-12T10:28:33.673" v="335" actId="1076"/>
        <pc:sldMkLst>
          <pc:docMk/>
          <pc:sldMk cId="692063002" sldId="278"/>
        </pc:sldMkLst>
        <pc:spChg chg="mod">
          <ac:chgData name="Donal  Brady" userId="S::donal.brady@eurodiaconia.org::bde1bc34-8bd7-4aca-9d6a-b1692e7249e0" providerId="AD" clId="Web-{5670C778-AB9B-1328-3DBF-7D797D495E9E}" dt="2024-05-12T10:28:33.673" v="335" actId="1076"/>
          <ac:spMkLst>
            <pc:docMk/>
            <pc:sldMk cId="692063002" sldId="278"/>
            <ac:spMk id="7" creationId="{9635BE9A-8202-36EE-1CE4-CB9B59D120A2}"/>
          </ac:spMkLst>
        </pc:spChg>
        <pc:picChg chg="mod modCrop">
          <ac:chgData name="Donal  Brady" userId="S::donal.brady@eurodiaconia.org::bde1bc34-8bd7-4aca-9d6a-b1692e7249e0" providerId="AD" clId="Web-{5670C778-AB9B-1328-3DBF-7D797D495E9E}" dt="2024-05-12T10:28:23.907" v="333"/>
          <ac:picMkLst>
            <pc:docMk/>
            <pc:sldMk cId="692063002" sldId="278"/>
            <ac:picMk id="9" creationId="{C60322F6-5D09-B3E5-56B4-0AABBEDD4096}"/>
          </ac:picMkLst>
        </pc:picChg>
      </pc:sldChg>
      <pc:sldChg chg="modSp">
        <pc:chgData name="Donal  Brady" userId="S::donal.brady@eurodiaconia.org::bde1bc34-8bd7-4aca-9d6a-b1692e7249e0" providerId="AD" clId="Web-{5670C778-AB9B-1328-3DBF-7D797D495E9E}" dt="2024-05-12T10:42:08.909" v="361" actId="20577"/>
        <pc:sldMkLst>
          <pc:docMk/>
          <pc:sldMk cId="2522658551" sldId="281"/>
        </pc:sldMkLst>
        <pc:spChg chg="mod">
          <ac:chgData name="Donal  Brady" userId="S::donal.brady@eurodiaconia.org::bde1bc34-8bd7-4aca-9d6a-b1692e7249e0" providerId="AD" clId="Web-{5670C778-AB9B-1328-3DBF-7D797D495E9E}" dt="2024-05-12T10:41:39.017" v="353" actId="20577"/>
          <ac:spMkLst>
            <pc:docMk/>
            <pc:sldMk cId="2522658551" sldId="281"/>
            <ac:spMk id="7" creationId="{28704105-0D66-BBA1-EF88-E26031932DFB}"/>
          </ac:spMkLst>
        </pc:spChg>
        <pc:spChg chg="mod">
          <ac:chgData name="Donal  Brady" userId="S::donal.brady@eurodiaconia.org::bde1bc34-8bd7-4aca-9d6a-b1692e7249e0" providerId="AD" clId="Web-{5670C778-AB9B-1328-3DBF-7D797D495E9E}" dt="2024-05-12T10:42:08.909" v="361" actId="20577"/>
          <ac:spMkLst>
            <pc:docMk/>
            <pc:sldMk cId="2522658551" sldId="281"/>
            <ac:spMk id="14" creationId="{7AAE2DBA-8A4B-D2CE-4CD6-0633BF6A4646}"/>
          </ac:spMkLst>
        </pc:spChg>
      </pc:sldChg>
      <pc:sldChg chg="modSp">
        <pc:chgData name="Donal  Brady" userId="S::donal.brady@eurodiaconia.org::bde1bc34-8bd7-4aca-9d6a-b1692e7249e0" providerId="AD" clId="Web-{5670C778-AB9B-1328-3DBF-7D797D495E9E}" dt="2024-05-12T10:26:41.654" v="312" actId="20577"/>
        <pc:sldMkLst>
          <pc:docMk/>
          <pc:sldMk cId="2042590269" sldId="284"/>
        </pc:sldMkLst>
        <pc:spChg chg="mod">
          <ac:chgData name="Donal  Brady" userId="S::donal.brady@eurodiaconia.org::bde1bc34-8bd7-4aca-9d6a-b1692e7249e0" providerId="AD" clId="Web-{5670C778-AB9B-1328-3DBF-7D797D495E9E}" dt="2024-05-12T10:26:41.654" v="312" actId="20577"/>
          <ac:spMkLst>
            <pc:docMk/>
            <pc:sldMk cId="2042590269" sldId="284"/>
            <ac:spMk id="7" creationId="{D5964A93-C888-368E-3CA4-820B3A68B8D4}"/>
          </ac:spMkLst>
        </pc:spChg>
      </pc:sldChg>
      <pc:sldChg chg="modSp">
        <pc:chgData name="Donal  Brady" userId="S::donal.brady@eurodiaconia.org::bde1bc34-8bd7-4aca-9d6a-b1692e7249e0" providerId="AD" clId="Web-{5670C778-AB9B-1328-3DBF-7D797D495E9E}" dt="2024-05-12T10:48:21.501" v="392" actId="20577"/>
        <pc:sldMkLst>
          <pc:docMk/>
          <pc:sldMk cId="3656132005" sldId="285"/>
        </pc:sldMkLst>
        <pc:spChg chg="mod">
          <ac:chgData name="Donal  Brady" userId="S::donal.brady@eurodiaconia.org::bde1bc34-8bd7-4aca-9d6a-b1692e7249e0" providerId="AD" clId="Web-{5670C778-AB9B-1328-3DBF-7D797D495E9E}" dt="2024-05-12T10:48:21.501" v="392" actId="20577"/>
          <ac:spMkLst>
            <pc:docMk/>
            <pc:sldMk cId="3656132005" sldId="285"/>
            <ac:spMk id="27" creationId="{35605B04-ADAF-FE82-90ED-19017CB552A8}"/>
          </ac:spMkLst>
        </pc:spChg>
      </pc:sldChg>
      <pc:sldChg chg="modSp">
        <pc:chgData name="Donal  Brady" userId="S::donal.brady@eurodiaconia.org::bde1bc34-8bd7-4aca-9d6a-b1692e7249e0" providerId="AD" clId="Web-{5670C778-AB9B-1328-3DBF-7D797D495E9E}" dt="2024-05-12T10:25:48.949" v="304" actId="1076"/>
        <pc:sldMkLst>
          <pc:docMk/>
          <pc:sldMk cId="1775009780" sldId="287"/>
        </pc:sldMkLst>
        <pc:spChg chg="mod">
          <ac:chgData name="Donal  Brady" userId="S::donal.brady@eurodiaconia.org::bde1bc34-8bd7-4aca-9d6a-b1692e7249e0" providerId="AD" clId="Web-{5670C778-AB9B-1328-3DBF-7D797D495E9E}" dt="2024-05-12T10:25:48.949" v="304" actId="1076"/>
          <ac:spMkLst>
            <pc:docMk/>
            <pc:sldMk cId="1775009780" sldId="287"/>
            <ac:spMk id="7" creationId="{D5964A93-C888-368E-3CA4-820B3A68B8D4}"/>
          </ac:spMkLst>
        </pc:spChg>
      </pc:sldChg>
      <pc:sldChg chg="modSp">
        <pc:chgData name="Donal  Brady" userId="S::donal.brady@eurodiaconia.org::bde1bc34-8bd7-4aca-9d6a-b1692e7249e0" providerId="AD" clId="Web-{5670C778-AB9B-1328-3DBF-7D797D495E9E}" dt="2024-05-12T10:28:50.893" v="336" actId="20577"/>
        <pc:sldMkLst>
          <pc:docMk/>
          <pc:sldMk cId="2789236985" sldId="289"/>
        </pc:sldMkLst>
        <pc:spChg chg="mod">
          <ac:chgData name="Donal  Brady" userId="S::donal.brady@eurodiaconia.org::bde1bc34-8bd7-4aca-9d6a-b1692e7249e0" providerId="AD" clId="Web-{5670C778-AB9B-1328-3DBF-7D797D495E9E}" dt="2024-05-12T10:27:17.092" v="320" actId="20577"/>
          <ac:spMkLst>
            <pc:docMk/>
            <pc:sldMk cId="2789236985" sldId="289"/>
            <ac:spMk id="4" creationId="{F37E21B6-AF2C-61CD-834F-FAD66F10CEB8}"/>
          </ac:spMkLst>
        </pc:spChg>
        <pc:spChg chg="mod">
          <ac:chgData name="Donal  Brady" userId="S::donal.brady@eurodiaconia.org::bde1bc34-8bd7-4aca-9d6a-b1692e7249e0" providerId="AD" clId="Web-{5670C778-AB9B-1328-3DBF-7D797D495E9E}" dt="2024-05-12T10:28:50.893" v="336" actId="20577"/>
          <ac:spMkLst>
            <pc:docMk/>
            <pc:sldMk cId="2789236985" sldId="289"/>
            <ac:spMk id="5" creationId="{2D2FDB10-465C-EAFF-AAAA-10CDD6F60F1E}"/>
          </ac:spMkLst>
        </pc:spChg>
      </pc:sldChg>
      <pc:sldChg chg="delSp modSp add ord replId">
        <pc:chgData name="Donal  Brady" userId="S::donal.brady@eurodiaconia.org::bde1bc34-8bd7-4aca-9d6a-b1692e7249e0" providerId="AD" clId="Web-{5670C778-AB9B-1328-3DBF-7D797D495E9E}" dt="2024-05-12T10:41:05.235" v="352" actId="1076"/>
        <pc:sldMkLst>
          <pc:docMk/>
          <pc:sldMk cId="1500258382" sldId="292"/>
        </pc:sldMkLst>
        <pc:spChg chg="mod">
          <ac:chgData name="Donal  Brady" userId="S::donal.brady@eurodiaconia.org::bde1bc34-8bd7-4aca-9d6a-b1692e7249e0" providerId="AD" clId="Web-{5670C778-AB9B-1328-3DBF-7D797D495E9E}" dt="2024-05-12T10:41:05.235" v="352" actId="1076"/>
          <ac:spMkLst>
            <pc:docMk/>
            <pc:sldMk cId="1500258382" sldId="292"/>
            <ac:spMk id="7" creationId="{00000000-0000-0000-0000-000000000000}"/>
          </ac:spMkLst>
        </pc:spChg>
        <pc:spChg chg="mod">
          <ac:chgData name="Donal  Brady" userId="S::donal.brady@eurodiaconia.org::bde1bc34-8bd7-4aca-9d6a-b1692e7249e0" providerId="AD" clId="Web-{5670C778-AB9B-1328-3DBF-7D797D495E9E}" dt="2024-05-12T10:40:59.125" v="350" actId="1076"/>
          <ac:spMkLst>
            <pc:docMk/>
            <pc:sldMk cId="1500258382" sldId="292"/>
            <ac:spMk id="19" creationId="{00000000-0000-0000-0000-000000000000}"/>
          </ac:spMkLst>
        </pc:spChg>
        <pc:spChg chg="mod">
          <ac:chgData name="Donal  Brady" userId="S::donal.brady@eurodiaconia.org::bde1bc34-8bd7-4aca-9d6a-b1692e7249e0" providerId="AD" clId="Web-{5670C778-AB9B-1328-3DBF-7D797D495E9E}" dt="2024-05-12T10:16:39.236" v="133" actId="20577"/>
          <ac:spMkLst>
            <pc:docMk/>
            <pc:sldMk cId="1500258382" sldId="292"/>
            <ac:spMk id="21" creationId="{00000000-0000-0000-0000-000000000000}"/>
          </ac:spMkLst>
        </pc:spChg>
        <pc:spChg chg="del">
          <ac:chgData name="Donal  Brady" userId="S::donal.brady@eurodiaconia.org::bde1bc34-8bd7-4aca-9d6a-b1692e7249e0" providerId="AD" clId="Web-{5670C778-AB9B-1328-3DBF-7D797D495E9E}" dt="2024-05-12T10:16:01.844" v="107"/>
          <ac:spMkLst>
            <pc:docMk/>
            <pc:sldMk cId="1500258382" sldId="292"/>
            <ac:spMk id="22" creationId="{DFD3FE87-0F83-846A-A873-B5CB1D1C8A3E}"/>
          </ac:spMkLst>
        </pc:spChg>
        <pc:picChg chg="del">
          <ac:chgData name="Donal  Brady" userId="S::donal.brady@eurodiaconia.org::bde1bc34-8bd7-4aca-9d6a-b1692e7249e0" providerId="AD" clId="Web-{5670C778-AB9B-1328-3DBF-7D797D495E9E}" dt="2024-05-12T10:15:58.781" v="106"/>
          <ac:picMkLst>
            <pc:docMk/>
            <pc:sldMk cId="1500258382" sldId="292"/>
            <ac:picMk id="24" creationId="{60F8F92B-4D53-26EA-22D5-47CA28D25F09}"/>
          </ac:picMkLst>
        </pc:picChg>
      </pc:sldChg>
    </pc:docChg>
  </pc:docChgLst>
  <pc:docChgLst>
    <pc:chgData name="Donal  Brady" userId="S::donal.brady@eurodiaconia.org::bde1bc34-8bd7-4aca-9d6a-b1692e7249e0" providerId="AD" clId="Web-{2E50F526-4280-CF4D-FE66-5EFA00739BFB}"/>
    <pc:docChg chg="modSld">
      <pc:chgData name="Donal  Brady" userId="S::donal.brady@eurodiaconia.org::bde1bc34-8bd7-4aca-9d6a-b1692e7249e0" providerId="AD" clId="Web-{2E50F526-4280-CF4D-FE66-5EFA00739BFB}" dt="2024-03-14T15:41:21.826" v="24" actId="1076"/>
      <pc:docMkLst>
        <pc:docMk/>
      </pc:docMkLst>
      <pc:sldChg chg="modSp">
        <pc:chgData name="Donal  Brady" userId="S::donal.brady@eurodiaconia.org::bde1bc34-8bd7-4aca-9d6a-b1692e7249e0" providerId="AD" clId="Web-{2E50F526-4280-CF4D-FE66-5EFA00739BFB}" dt="2024-03-14T15:41:03.638" v="23" actId="20577"/>
        <pc:sldMkLst>
          <pc:docMk/>
          <pc:sldMk cId="0" sldId="265"/>
        </pc:sldMkLst>
        <pc:spChg chg="mod">
          <ac:chgData name="Donal  Brady" userId="S::donal.brady@eurodiaconia.org::bde1bc34-8bd7-4aca-9d6a-b1692e7249e0" providerId="AD" clId="Web-{2E50F526-4280-CF4D-FE66-5EFA00739BFB}" dt="2024-03-14T15:40:55.247" v="19" actId="20577"/>
          <ac:spMkLst>
            <pc:docMk/>
            <pc:sldMk cId="0" sldId="265"/>
            <ac:spMk id="21" creationId="{00000000-0000-0000-0000-000000000000}"/>
          </ac:spMkLst>
        </pc:spChg>
        <pc:spChg chg="mod">
          <ac:chgData name="Donal  Brady" userId="S::donal.brady@eurodiaconia.org::bde1bc34-8bd7-4aca-9d6a-b1692e7249e0" providerId="AD" clId="Web-{2E50F526-4280-CF4D-FE66-5EFA00739BFB}" dt="2024-03-14T15:40:50.106" v="17" actId="20577"/>
          <ac:spMkLst>
            <pc:docMk/>
            <pc:sldMk cId="0" sldId="265"/>
            <ac:spMk id="23" creationId="{00000000-0000-0000-0000-000000000000}"/>
          </ac:spMkLst>
        </pc:spChg>
        <pc:spChg chg="mod">
          <ac:chgData name="Donal  Brady" userId="S::donal.brady@eurodiaconia.org::bde1bc34-8bd7-4aca-9d6a-b1692e7249e0" providerId="AD" clId="Web-{2E50F526-4280-CF4D-FE66-5EFA00739BFB}" dt="2024-03-14T15:41:03.638" v="23" actId="20577"/>
          <ac:spMkLst>
            <pc:docMk/>
            <pc:sldMk cId="0" sldId="265"/>
            <ac:spMk id="27" creationId="{00000000-0000-0000-0000-000000000000}"/>
          </ac:spMkLst>
        </pc:spChg>
        <pc:spChg chg="mod">
          <ac:chgData name="Donal  Brady" userId="S::donal.brady@eurodiaconia.org::bde1bc34-8bd7-4aca-9d6a-b1692e7249e0" providerId="AD" clId="Web-{2E50F526-4280-CF4D-FE66-5EFA00739BFB}" dt="2024-03-14T15:40:59.012" v="21" actId="20577"/>
          <ac:spMkLst>
            <pc:docMk/>
            <pc:sldMk cId="0" sldId="265"/>
            <ac:spMk id="28" creationId="{00000000-0000-0000-0000-000000000000}"/>
          </ac:spMkLst>
        </pc:spChg>
      </pc:sldChg>
      <pc:sldChg chg="modSp">
        <pc:chgData name="Donal  Brady" userId="S::donal.brady@eurodiaconia.org::bde1bc34-8bd7-4aca-9d6a-b1692e7249e0" providerId="AD" clId="Web-{2E50F526-4280-CF4D-FE66-5EFA00739BFB}" dt="2024-03-14T15:40:23.043" v="15" actId="20577"/>
        <pc:sldMkLst>
          <pc:docMk/>
          <pc:sldMk cId="194016675" sldId="277"/>
        </pc:sldMkLst>
        <pc:spChg chg="mod">
          <ac:chgData name="Donal  Brady" userId="S::donal.brady@eurodiaconia.org::bde1bc34-8bd7-4aca-9d6a-b1692e7249e0" providerId="AD" clId="Web-{2E50F526-4280-CF4D-FE66-5EFA00739BFB}" dt="2024-03-14T15:39:32.400" v="1" actId="20577"/>
          <ac:spMkLst>
            <pc:docMk/>
            <pc:sldMk cId="194016675" sldId="277"/>
            <ac:spMk id="14" creationId="{00000000-0000-0000-0000-000000000000}"/>
          </ac:spMkLst>
        </pc:spChg>
        <pc:spChg chg="mod">
          <ac:chgData name="Donal  Brady" userId="S::donal.brady@eurodiaconia.org::bde1bc34-8bd7-4aca-9d6a-b1692e7249e0" providerId="AD" clId="Web-{2E50F526-4280-CF4D-FE66-5EFA00739BFB}" dt="2024-03-14T15:39:40.307" v="5" actId="14100"/>
          <ac:spMkLst>
            <pc:docMk/>
            <pc:sldMk cId="194016675" sldId="277"/>
            <ac:spMk id="16" creationId="{00000000-0000-0000-0000-000000000000}"/>
          </ac:spMkLst>
        </pc:spChg>
        <pc:spChg chg="mod">
          <ac:chgData name="Donal  Brady" userId="S::donal.brady@eurodiaconia.org::bde1bc34-8bd7-4aca-9d6a-b1692e7249e0" providerId="AD" clId="Web-{2E50F526-4280-CF4D-FE66-5EFA00739BFB}" dt="2024-03-14T15:39:50.557" v="8" actId="14100"/>
          <ac:spMkLst>
            <pc:docMk/>
            <pc:sldMk cId="194016675" sldId="277"/>
            <ac:spMk id="18" creationId="{00000000-0000-0000-0000-000000000000}"/>
          </ac:spMkLst>
        </pc:spChg>
        <pc:spChg chg="mod">
          <ac:chgData name="Donal  Brady" userId="S::donal.brady@eurodiaconia.org::bde1bc34-8bd7-4aca-9d6a-b1692e7249e0" providerId="AD" clId="Web-{2E50F526-4280-CF4D-FE66-5EFA00739BFB}" dt="2024-03-14T15:40:00.292" v="9" actId="20577"/>
          <ac:spMkLst>
            <pc:docMk/>
            <pc:sldMk cId="194016675" sldId="277"/>
            <ac:spMk id="31" creationId="{00000000-0000-0000-0000-000000000000}"/>
          </ac:spMkLst>
        </pc:spChg>
        <pc:spChg chg="mod">
          <ac:chgData name="Donal  Brady" userId="S::donal.brady@eurodiaconia.org::bde1bc34-8bd7-4aca-9d6a-b1692e7249e0" providerId="AD" clId="Web-{2E50F526-4280-CF4D-FE66-5EFA00739BFB}" dt="2024-03-14T15:40:06.104" v="11" actId="20577"/>
          <ac:spMkLst>
            <pc:docMk/>
            <pc:sldMk cId="194016675" sldId="277"/>
            <ac:spMk id="33" creationId="{00000000-0000-0000-0000-000000000000}"/>
          </ac:spMkLst>
        </pc:spChg>
        <pc:spChg chg="mod">
          <ac:chgData name="Donal  Brady" userId="S::donal.brady@eurodiaconia.org::bde1bc34-8bd7-4aca-9d6a-b1692e7249e0" providerId="AD" clId="Web-{2E50F526-4280-CF4D-FE66-5EFA00739BFB}" dt="2024-03-14T15:40:16.277" v="13" actId="14100"/>
          <ac:spMkLst>
            <pc:docMk/>
            <pc:sldMk cId="194016675" sldId="277"/>
            <ac:spMk id="35" creationId="{00000000-0000-0000-0000-000000000000}"/>
          </ac:spMkLst>
        </pc:spChg>
        <pc:spChg chg="mod">
          <ac:chgData name="Donal  Brady" userId="S::donal.brady@eurodiaconia.org::bde1bc34-8bd7-4aca-9d6a-b1692e7249e0" providerId="AD" clId="Web-{2E50F526-4280-CF4D-FE66-5EFA00739BFB}" dt="2024-03-14T15:40:23.043" v="15" actId="20577"/>
          <ac:spMkLst>
            <pc:docMk/>
            <pc:sldMk cId="194016675" sldId="277"/>
            <ac:spMk id="40" creationId="{00000000-0000-0000-0000-000000000000}"/>
          </ac:spMkLst>
        </pc:spChg>
      </pc:sldChg>
      <pc:sldChg chg="modSp">
        <pc:chgData name="Donal  Brady" userId="S::donal.brady@eurodiaconia.org::bde1bc34-8bd7-4aca-9d6a-b1692e7249e0" providerId="AD" clId="Web-{2E50F526-4280-CF4D-FE66-5EFA00739BFB}" dt="2024-03-14T15:41:21.826" v="24" actId="1076"/>
        <pc:sldMkLst>
          <pc:docMk/>
          <pc:sldMk cId="2188514629" sldId="282"/>
        </pc:sldMkLst>
        <pc:picChg chg="mod">
          <ac:chgData name="Donal  Brady" userId="S::donal.brady@eurodiaconia.org::bde1bc34-8bd7-4aca-9d6a-b1692e7249e0" providerId="AD" clId="Web-{2E50F526-4280-CF4D-FE66-5EFA00739BFB}" dt="2024-03-14T15:41:21.826" v="24" actId="1076"/>
          <ac:picMkLst>
            <pc:docMk/>
            <pc:sldMk cId="2188514629" sldId="282"/>
            <ac:picMk id="36" creationId="{25E1C0F4-1558-93C2-ACB4-C603045E1607}"/>
          </ac:picMkLst>
        </pc:picChg>
      </pc:sldChg>
    </pc:docChg>
  </pc:docChgLst>
  <pc:docChgLst>
    <pc:chgData name="Donal  Brady" userId="S::donal.brady@eurodiaconia.org::bde1bc34-8bd7-4aca-9d6a-b1692e7249e0" providerId="AD" clId="Web-{5EED8D2B-B700-48FE-0881-967AD3016445}"/>
    <pc:docChg chg="addSld modSld sldOrd">
      <pc:chgData name="Donal  Brady" userId="S::donal.brady@eurodiaconia.org::bde1bc34-8bd7-4aca-9d6a-b1692e7249e0" providerId="AD" clId="Web-{5EED8D2B-B700-48FE-0881-967AD3016445}" dt="2024-05-02T11:46:31.023" v="144" actId="20577"/>
      <pc:docMkLst>
        <pc:docMk/>
      </pc:docMkLst>
      <pc:sldChg chg="modSp">
        <pc:chgData name="Donal  Brady" userId="S::donal.brady@eurodiaconia.org::bde1bc34-8bd7-4aca-9d6a-b1692e7249e0" providerId="AD" clId="Web-{5EED8D2B-B700-48FE-0881-967AD3016445}" dt="2024-05-02T11:46:31.023" v="144" actId="20577"/>
        <pc:sldMkLst>
          <pc:docMk/>
          <pc:sldMk cId="0" sldId="256"/>
        </pc:sldMkLst>
        <pc:spChg chg="mod">
          <ac:chgData name="Donal  Brady" userId="S::donal.brady@eurodiaconia.org::bde1bc34-8bd7-4aca-9d6a-b1692e7249e0" providerId="AD" clId="Web-{5EED8D2B-B700-48FE-0881-967AD3016445}" dt="2024-05-02T11:46:31.023" v="144" actId="20577"/>
          <ac:spMkLst>
            <pc:docMk/>
            <pc:sldMk cId="0" sldId="256"/>
            <ac:spMk id="10" creationId="{00000000-0000-0000-0000-000000000000}"/>
          </ac:spMkLst>
        </pc:spChg>
      </pc:sldChg>
      <pc:sldChg chg="addSp">
        <pc:chgData name="Donal  Brady" userId="S::donal.brady@eurodiaconia.org::bde1bc34-8bd7-4aca-9d6a-b1692e7249e0" providerId="AD" clId="Web-{5EED8D2B-B700-48FE-0881-967AD3016445}" dt="2024-05-02T10:56:13.214" v="109"/>
        <pc:sldMkLst>
          <pc:docMk/>
          <pc:sldMk cId="0" sldId="259"/>
        </pc:sldMkLst>
        <pc:spChg chg="add">
          <ac:chgData name="Donal  Brady" userId="S::donal.brady@eurodiaconia.org::bde1bc34-8bd7-4aca-9d6a-b1692e7249e0" providerId="AD" clId="Web-{5EED8D2B-B700-48FE-0881-967AD3016445}" dt="2024-05-02T10:56:13.199" v="108"/>
          <ac:spMkLst>
            <pc:docMk/>
            <pc:sldMk cId="0" sldId="259"/>
            <ac:spMk id="4" creationId="{DD99927D-F6E2-DDC8-11EA-D213F1F82576}"/>
          </ac:spMkLst>
        </pc:spChg>
        <pc:spChg chg="add">
          <ac:chgData name="Donal  Brady" userId="S::donal.brady@eurodiaconia.org::bde1bc34-8bd7-4aca-9d6a-b1692e7249e0" providerId="AD" clId="Web-{5EED8D2B-B700-48FE-0881-967AD3016445}" dt="2024-05-02T10:56:13.214" v="109"/>
          <ac:spMkLst>
            <pc:docMk/>
            <pc:sldMk cId="0" sldId="259"/>
            <ac:spMk id="6" creationId="{D7273966-608F-53D8-1D66-7F2B75C20B18}"/>
          </ac:spMkLst>
        </pc:spChg>
      </pc:sldChg>
      <pc:sldChg chg="addSp">
        <pc:chgData name="Donal  Brady" userId="S::donal.brady@eurodiaconia.org::bde1bc34-8bd7-4aca-9d6a-b1692e7249e0" providerId="AD" clId="Web-{5EED8D2B-B700-48FE-0881-967AD3016445}" dt="2024-05-02T10:56:15.824" v="113"/>
        <pc:sldMkLst>
          <pc:docMk/>
          <pc:sldMk cId="0" sldId="260"/>
        </pc:sldMkLst>
        <pc:spChg chg="add">
          <ac:chgData name="Donal  Brady" userId="S::donal.brady@eurodiaconia.org::bde1bc34-8bd7-4aca-9d6a-b1692e7249e0" providerId="AD" clId="Web-{5EED8D2B-B700-48FE-0881-967AD3016445}" dt="2024-05-02T10:56:15.808" v="112"/>
          <ac:spMkLst>
            <pc:docMk/>
            <pc:sldMk cId="0" sldId="260"/>
            <ac:spMk id="26" creationId="{84644EEE-4B7A-3629-0856-7425996D7F6E}"/>
          </ac:spMkLst>
        </pc:spChg>
        <pc:spChg chg="add">
          <ac:chgData name="Donal  Brady" userId="S::donal.brady@eurodiaconia.org::bde1bc34-8bd7-4aca-9d6a-b1692e7249e0" providerId="AD" clId="Web-{5EED8D2B-B700-48FE-0881-967AD3016445}" dt="2024-05-02T10:56:15.824" v="113"/>
          <ac:spMkLst>
            <pc:docMk/>
            <pc:sldMk cId="0" sldId="260"/>
            <ac:spMk id="28" creationId="{6B17032D-F736-4A75-4FA3-F8B58FC281B6}"/>
          </ac:spMkLst>
        </pc:spChg>
      </pc:sldChg>
      <pc:sldChg chg="addSp">
        <pc:chgData name="Donal  Brady" userId="S::donal.brady@eurodiaconia.org::bde1bc34-8bd7-4aca-9d6a-b1692e7249e0" providerId="AD" clId="Web-{5EED8D2B-B700-48FE-0881-967AD3016445}" dt="2024-05-02T10:56:17.402" v="115"/>
        <pc:sldMkLst>
          <pc:docMk/>
          <pc:sldMk cId="0" sldId="261"/>
        </pc:sldMkLst>
        <pc:spChg chg="add">
          <ac:chgData name="Donal  Brady" userId="S::donal.brady@eurodiaconia.org::bde1bc34-8bd7-4aca-9d6a-b1692e7249e0" providerId="AD" clId="Web-{5EED8D2B-B700-48FE-0881-967AD3016445}" dt="2024-05-02T10:56:17.386" v="114"/>
          <ac:spMkLst>
            <pc:docMk/>
            <pc:sldMk cId="0" sldId="261"/>
            <ac:spMk id="22" creationId="{A452FED7-10B1-9C0C-0DE7-1B20F6602A0D}"/>
          </ac:spMkLst>
        </pc:spChg>
        <pc:spChg chg="add">
          <ac:chgData name="Donal  Brady" userId="S::donal.brady@eurodiaconia.org::bde1bc34-8bd7-4aca-9d6a-b1692e7249e0" providerId="AD" clId="Web-{5EED8D2B-B700-48FE-0881-967AD3016445}" dt="2024-05-02T10:56:17.402" v="115"/>
          <ac:spMkLst>
            <pc:docMk/>
            <pc:sldMk cId="0" sldId="261"/>
            <ac:spMk id="24" creationId="{B2B9F9C4-A06E-04EB-76C5-21B7B0DFEB46}"/>
          </ac:spMkLst>
        </pc:spChg>
      </pc:sldChg>
      <pc:sldChg chg="addSp">
        <pc:chgData name="Donal  Brady" userId="S::donal.brady@eurodiaconia.org::bde1bc34-8bd7-4aca-9d6a-b1692e7249e0" providerId="AD" clId="Web-{5EED8D2B-B700-48FE-0881-967AD3016445}" dt="2024-05-02T10:56:22.543" v="123"/>
        <pc:sldMkLst>
          <pc:docMk/>
          <pc:sldMk cId="0" sldId="264"/>
        </pc:sldMkLst>
        <pc:spChg chg="add">
          <ac:chgData name="Donal  Brady" userId="S::donal.brady@eurodiaconia.org::bde1bc34-8bd7-4aca-9d6a-b1692e7249e0" providerId="AD" clId="Web-{5EED8D2B-B700-48FE-0881-967AD3016445}" dt="2024-05-02T10:56:22.527" v="122"/>
          <ac:spMkLst>
            <pc:docMk/>
            <pc:sldMk cId="0" sldId="264"/>
            <ac:spMk id="10" creationId="{236209B2-8A6A-AA1D-A99B-7F373F5F109C}"/>
          </ac:spMkLst>
        </pc:spChg>
        <pc:spChg chg="add">
          <ac:chgData name="Donal  Brady" userId="S::donal.brady@eurodiaconia.org::bde1bc34-8bd7-4aca-9d6a-b1692e7249e0" providerId="AD" clId="Web-{5EED8D2B-B700-48FE-0881-967AD3016445}" dt="2024-05-02T10:56:22.543" v="123"/>
          <ac:spMkLst>
            <pc:docMk/>
            <pc:sldMk cId="0" sldId="264"/>
            <ac:spMk id="13" creationId="{20437FF3-716C-5112-49B8-A48BBA3F4221}"/>
          </ac:spMkLst>
        </pc:spChg>
      </pc:sldChg>
      <pc:sldChg chg="addSp">
        <pc:chgData name="Donal  Brady" userId="S::donal.brady@eurodiaconia.org::bde1bc34-8bd7-4aca-9d6a-b1692e7249e0" providerId="AD" clId="Web-{5EED8D2B-B700-48FE-0881-967AD3016445}" dt="2024-05-02T10:56:23.699" v="125"/>
        <pc:sldMkLst>
          <pc:docMk/>
          <pc:sldMk cId="0" sldId="265"/>
        </pc:sldMkLst>
        <pc:spChg chg="add">
          <ac:chgData name="Donal  Brady" userId="S::donal.brady@eurodiaconia.org::bde1bc34-8bd7-4aca-9d6a-b1692e7249e0" providerId="AD" clId="Web-{5EED8D2B-B700-48FE-0881-967AD3016445}" dt="2024-05-02T10:56:23.683" v="124"/>
          <ac:spMkLst>
            <pc:docMk/>
            <pc:sldMk cId="0" sldId="265"/>
            <ac:spMk id="6" creationId="{E27BE9A0-B258-BB89-A1C0-A989BB2D1138}"/>
          </ac:spMkLst>
        </pc:spChg>
        <pc:spChg chg="add">
          <ac:chgData name="Donal  Brady" userId="S::donal.brady@eurodiaconia.org::bde1bc34-8bd7-4aca-9d6a-b1692e7249e0" providerId="AD" clId="Web-{5EED8D2B-B700-48FE-0881-967AD3016445}" dt="2024-05-02T10:56:23.699" v="125"/>
          <ac:spMkLst>
            <pc:docMk/>
            <pc:sldMk cId="0" sldId="265"/>
            <ac:spMk id="9" creationId="{0DB96927-C787-EA0C-A999-B215D994135A}"/>
          </ac:spMkLst>
        </pc:spChg>
      </pc:sldChg>
      <pc:sldChg chg="addSp">
        <pc:chgData name="Donal  Brady" userId="S::donal.brady@eurodiaconia.org::bde1bc34-8bd7-4aca-9d6a-b1692e7249e0" providerId="AD" clId="Web-{5EED8D2B-B700-48FE-0881-967AD3016445}" dt="2024-05-02T10:56:25.621" v="127"/>
        <pc:sldMkLst>
          <pc:docMk/>
          <pc:sldMk cId="0" sldId="266"/>
        </pc:sldMkLst>
        <pc:spChg chg="add">
          <ac:chgData name="Donal  Brady" userId="S::donal.brady@eurodiaconia.org::bde1bc34-8bd7-4aca-9d6a-b1692e7249e0" providerId="AD" clId="Web-{5EED8D2B-B700-48FE-0881-967AD3016445}" dt="2024-05-02T10:56:25.605" v="126"/>
          <ac:spMkLst>
            <pc:docMk/>
            <pc:sldMk cId="0" sldId="266"/>
            <ac:spMk id="14" creationId="{8DA9F018-09CE-0E1B-785E-B9F95BC707D4}"/>
          </ac:spMkLst>
        </pc:spChg>
        <pc:spChg chg="add">
          <ac:chgData name="Donal  Brady" userId="S::donal.brady@eurodiaconia.org::bde1bc34-8bd7-4aca-9d6a-b1692e7249e0" providerId="AD" clId="Web-{5EED8D2B-B700-48FE-0881-967AD3016445}" dt="2024-05-02T10:56:25.621" v="127"/>
          <ac:spMkLst>
            <pc:docMk/>
            <pc:sldMk cId="0" sldId="266"/>
            <ac:spMk id="16" creationId="{DA99FF06-8218-B1A3-D169-E415FDEF510F}"/>
          </ac:spMkLst>
        </pc:spChg>
      </pc:sldChg>
      <pc:sldChg chg="addSp">
        <pc:chgData name="Donal  Brady" userId="S::donal.brady@eurodiaconia.org::bde1bc34-8bd7-4aca-9d6a-b1692e7249e0" providerId="AD" clId="Web-{5EED8D2B-B700-48FE-0881-967AD3016445}" dt="2024-05-02T10:56:27.028" v="129"/>
        <pc:sldMkLst>
          <pc:docMk/>
          <pc:sldMk cId="0" sldId="267"/>
        </pc:sldMkLst>
        <pc:spChg chg="add">
          <ac:chgData name="Donal  Brady" userId="S::donal.brady@eurodiaconia.org::bde1bc34-8bd7-4aca-9d6a-b1692e7249e0" providerId="AD" clId="Web-{5EED8D2B-B700-48FE-0881-967AD3016445}" dt="2024-05-02T10:56:27.012" v="128"/>
          <ac:spMkLst>
            <pc:docMk/>
            <pc:sldMk cId="0" sldId="267"/>
            <ac:spMk id="18" creationId="{E5FFB092-5450-1FE7-E5BE-774138C87FAD}"/>
          </ac:spMkLst>
        </pc:spChg>
        <pc:spChg chg="add">
          <ac:chgData name="Donal  Brady" userId="S::donal.brady@eurodiaconia.org::bde1bc34-8bd7-4aca-9d6a-b1692e7249e0" providerId="AD" clId="Web-{5EED8D2B-B700-48FE-0881-967AD3016445}" dt="2024-05-02T10:56:27.028" v="129"/>
          <ac:spMkLst>
            <pc:docMk/>
            <pc:sldMk cId="0" sldId="267"/>
            <ac:spMk id="23" creationId="{DB0055FD-AF69-D767-FCA0-21B0A3EAB30F}"/>
          </ac:spMkLst>
        </pc:spChg>
      </pc:sldChg>
      <pc:sldChg chg="addSp">
        <pc:chgData name="Donal  Brady" userId="S::donal.brady@eurodiaconia.org::bde1bc34-8bd7-4aca-9d6a-b1692e7249e0" providerId="AD" clId="Web-{5EED8D2B-B700-48FE-0881-967AD3016445}" dt="2024-05-02T10:56:31.043" v="131"/>
        <pc:sldMkLst>
          <pc:docMk/>
          <pc:sldMk cId="0" sldId="268"/>
        </pc:sldMkLst>
        <pc:spChg chg="add">
          <ac:chgData name="Donal  Brady" userId="S::donal.brady@eurodiaconia.org::bde1bc34-8bd7-4aca-9d6a-b1692e7249e0" providerId="AD" clId="Web-{5EED8D2B-B700-48FE-0881-967AD3016445}" dt="2024-05-02T10:56:31.027" v="130"/>
          <ac:spMkLst>
            <pc:docMk/>
            <pc:sldMk cId="0" sldId="268"/>
            <ac:spMk id="20" creationId="{C0AD9295-F4B3-7C84-FAF2-E6D14BB4372D}"/>
          </ac:spMkLst>
        </pc:spChg>
        <pc:spChg chg="add">
          <ac:chgData name="Donal  Brady" userId="S::donal.brady@eurodiaconia.org::bde1bc34-8bd7-4aca-9d6a-b1692e7249e0" providerId="AD" clId="Web-{5EED8D2B-B700-48FE-0881-967AD3016445}" dt="2024-05-02T10:56:31.043" v="131"/>
          <ac:spMkLst>
            <pc:docMk/>
            <pc:sldMk cId="0" sldId="268"/>
            <ac:spMk id="22" creationId="{1F8CB375-36A3-BE1F-57DF-4F5B9455E7E8}"/>
          </ac:spMkLst>
        </pc:spChg>
      </pc:sldChg>
      <pc:sldChg chg="addSp">
        <pc:chgData name="Donal  Brady" userId="S::donal.brady@eurodiaconia.org::bde1bc34-8bd7-4aca-9d6a-b1692e7249e0" providerId="AD" clId="Web-{5EED8D2B-B700-48FE-0881-967AD3016445}" dt="2024-05-02T10:56:31.277" v="133"/>
        <pc:sldMkLst>
          <pc:docMk/>
          <pc:sldMk cId="0" sldId="269"/>
        </pc:sldMkLst>
        <pc:spChg chg="add">
          <ac:chgData name="Donal  Brady" userId="S::donal.brady@eurodiaconia.org::bde1bc34-8bd7-4aca-9d6a-b1692e7249e0" providerId="AD" clId="Web-{5EED8D2B-B700-48FE-0881-967AD3016445}" dt="2024-05-02T10:56:31.262" v="132"/>
          <ac:spMkLst>
            <pc:docMk/>
            <pc:sldMk cId="0" sldId="269"/>
            <ac:spMk id="3" creationId="{3CDBA7C2-472F-7388-A7EB-86C57414A0B6}"/>
          </ac:spMkLst>
        </pc:spChg>
        <pc:spChg chg="add">
          <ac:chgData name="Donal  Brady" userId="S::donal.brady@eurodiaconia.org::bde1bc34-8bd7-4aca-9d6a-b1692e7249e0" providerId="AD" clId="Web-{5EED8D2B-B700-48FE-0881-967AD3016445}" dt="2024-05-02T10:56:31.277" v="133"/>
          <ac:spMkLst>
            <pc:docMk/>
            <pc:sldMk cId="0" sldId="269"/>
            <ac:spMk id="5" creationId="{6396693B-DAF2-D661-B341-EBEE520332AA}"/>
          </ac:spMkLst>
        </pc:spChg>
      </pc:sldChg>
      <pc:sldChg chg="addSp">
        <pc:chgData name="Donal  Brady" userId="S::donal.brady@eurodiaconia.org::bde1bc34-8bd7-4aca-9d6a-b1692e7249e0" providerId="AD" clId="Web-{5EED8D2B-B700-48FE-0881-967AD3016445}" dt="2024-05-02T10:56:31.449" v="135"/>
        <pc:sldMkLst>
          <pc:docMk/>
          <pc:sldMk cId="0" sldId="274"/>
        </pc:sldMkLst>
        <pc:spChg chg="add">
          <ac:chgData name="Donal  Brady" userId="S::donal.brady@eurodiaconia.org::bde1bc34-8bd7-4aca-9d6a-b1692e7249e0" providerId="AD" clId="Web-{5EED8D2B-B700-48FE-0881-967AD3016445}" dt="2024-05-02T10:56:31.434" v="134"/>
          <ac:spMkLst>
            <pc:docMk/>
            <pc:sldMk cId="0" sldId="274"/>
            <ac:spMk id="34" creationId="{7E86846F-787C-7A31-BD02-B4D80D03ED66}"/>
          </ac:spMkLst>
        </pc:spChg>
        <pc:spChg chg="add">
          <ac:chgData name="Donal  Brady" userId="S::donal.brady@eurodiaconia.org::bde1bc34-8bd7-4aca-9d6a-b1692e7249e0" providerId="AD" clId="Web-{5EED8D2B-B700-48FE-0881-967AD3016445}" dt="2024-05-02T10:56:31.449" v="135"/>
          <ac:spMkLst>
            <pc:docMk/>
            <pc:sldMk cId="0" sldId="274"/>
            <ac:spMk id="36" creationId="{F7CC555E-DE08-4411-FA18-17C609B6A782}"/>
          </ac:spMkLst>
        </pc:spChg>
      </pc:sldChg>
      <pc:sldChg chg="addSp">
        <pc:chgData name="Donal  Brady" userId="S::donal.brady@eurodiaconia.org::bde1bc34-8bd7-4aca-9d6a-b1692e7249e0" providerId="AD" clId="Web-{5EED8D2B-B700-48FE-0881-967AD3016445}" dt="2024-05-02T10:56:11.152" v="105"/>
        <pc:sldMkLst>
          <pc:docMk/>
          <pc:sldMk cId="3170497190" sldId="275"/>
        </pc:sldMkLst>
        <pc:spChg chg="add">
          <ac:chgData name="Donal  Brady" userId="S::donal.brady@eurodiaconia.org::bde1bc34-8bd7-4aca-9d6a-b1692e7249e0" providerId="AD" clId="Web-{5EED8D2B-B700-48FE-0881-967AD3016445}" dt="2024-05-02T10:56:11.136" v="104"/>
          <ac:spMkLst>
            <pc:docMk/>
            <pc:sldMk cId="3170497190" sldId="275"/>
            <ac:spMk id="3" creationId="{10E2726B-40C8-2F3F-4147-0A8C278D3576}"/>
          </ac:spMkLst>
        </pc:spChg>
        <pc:spChg chg="add">
          <ac:chgData name="Donal  Brady" userId="S::donal.brady@eurodiaconia.org::bde1bc34-8bd7-4aca-9d6a-b1692e7249e0" providerId="AD" clId="Web-{5EED8D2B-B700-48FE-0881-967AD3016445}" dt="2024-05-02T10:56:11.152" v="105"/>
          <ac:spMkLst>
            <pc:docMk/>
            <pc:sldMk cId="3170497190" sldId="275"/>
            <ac:spMk id="5" creationId="{21FB5B89-B64E-A008-1CE9-878699040979}"/>
          </ac:spMkLst>
        </pc:spChg>
      </pc:sldChg>
      <pc:sldChg chg="addSp">
        <pc:chgData name="Donal  Brady" userId="S::donal.brady@eurodiaconia.org::bde1bc34-8bd7-4aca-9d6a-b1692e7249e0" providerId="AD" clId="Web-{5EED8D2B-B700-48FE-0881-967AD3016445}" dt="2024-05-02T10:56:08.636" v="103"/>
        <pc:sldMkLst>
          <pc:docMk/>
          <pc:sldMk cId="1731331165" sldId="276"/>
        </pc:sldMkLst>
        <pc:spChg chg="add">
          <ac:chgData name="Donal  Brady" userId="S::donal.brady@eurodiaconia.org::bde1bc34-8bd7-4aca-9d6a-b1692e7249e0" providerId="AD" clId="Web-{5EED8D2B-B700-48FE-0881-967AD3016445}" dt="2024-05-02T10:56:08.620" v="102"/>
          <ac:spMkLst>
            <pc:docMk/>
            <pc:sldMk cId="1731331165" sldId="276"/>
            <ac:spMk id="3" creationId="{C677A4DE-88B2-1B89-1DA1-192165ECF888}"/>
          </ac:spMkLst>
        </pc:spChg>
        <pc:spChg chg="add">
          <ac:chgData name="Donal  Brady" userId="S::donal.brady@eurodiaconia.org::bde1bc34-8bd7-4aca-9d6a-b1692e7249e0" providerId="AD" clId="Web-{5EED8D2B-B700-48FE-0881-967AD3016445}" dt="2024-05-02T10:56:08.636" v="103"/>
          <ac:spMkLst>
            <pc:docMk/>
            <pc:sldMk cId="1731331165" sldId="276"/>
            <ac:spMk id="5" creationId="{2572FF10-02EB-B816-78CC-955162BA76DC}"/>
          </ac:spMkLst>
        </pc:spChg>
      </pc:sldChg>
      <pc:sldChg chg="addSp delSp modSp">
        <pc:chgData name="Donal  Brady" userId="S::donal.brady@eurodiaconia.org::bde1bc34-8bd7-4aca-9d6a-b1692e7249e0" providerId="AD" clId="Web-{5EED8D2B-B700-48FE-0881-967AD3016445}" dt="2024-05-02T10:56:18.668" v="117"/>
        <pc:sldMkLst>
          <pc:docMk/>
          <pc:sldMk cId="194016675" sldId="277"/>
        </pc:sldMkLst>
        <pc:spChg chg="del">
          <ac:chgData name="Donal  Brady" userId="S::donal.brady@eurodiaconia.org::bde1bc34-8bd7-4aca-9d6a-b1692e7249e0" providerId="AD" clId="Web-{5EED8D2B-B700-48FE-0881-967AD3016445}" dt="2024-05-02T10:54:27.820" v="39"/>
          <ac:spMkLst>
            <pc:docMk/>
            <pc:sldMk cId="194016675" sldId="277"/>
            <ac:spMk id="4" creationId="{00000000-0000-0000-0000-000000000000}"/>
          </ac:spMkLst>
        </pc:spChg>
        <pc:spChg chg="add">
          <ac:chgData name="Donal  Brady" userId="S::donal.brady@eurodiaconia.org::bde1bc34-8bd7-4aca-9d6a-b1692e7249e0" providerId="AD" clId="Web-{5EED8D2B-B700-48FE-0881-967AD3016445}" dt="2024-05-02T10:56:18.668" v="116"/>
          <ac:spMkLst>
            <pc:docMk/>
            <pc:sldMk cId="194016675" sldId="277"/>
            <ac:spMk id="6" creationId="{84860BC1-B6E0-8914-BD3E-24E5826C53B2}"/>
          </ac:spMkLst>
        </pc:spChg>
        <pc:spChg chg="del">
          <ac:chgData name="Donal  Brady" userId="S::donal.brady@eurodiaconia.org::bde1bc34-8bd7-4aca-9d6a-b1692e7249e0" providerId="AD" clId="Web-{5EED8D2B-B700-48FE-0881-967AD3016445}" dt="2024-05-02T10:54:27.820" v="38"/>
          <ac:spMkLst>
            <pc:docMk/>
            <pc:sldMk cId="194016675" sldId="277"/>
            <ac:spMk id="7" creationId="{00000000-0000-0000-0000-000000000000}"/>
          </ac:spMkLst>
        </pc:spChg>
        <pc:spChg chg="add">
          <ac:chgData name="Donal  Brady" userId="S::donal.brady@eurodiaconia.org::bde1bc34-8bd7-4aca-9d6a-b1692e7249e0" providerId="AD" clId="Web-{5EED8D2B-B700-48FE-0881-967AD3016445}" dt="2024-05-02T10:56:18.668" v="117"/>
          <ac:spMkLst>
            <pc:docMk/>
            <pc:sldMk cId="194016675" sldId="277"/>
            <ac:spMk id="9" creationId="{009E8BEB-DC27-CD1B-ADA5-0EE34CC9E5E5}"/>
          </ac:spMkLst>
        </pc:spChg>
        <pc:spChg chg="del">
          <ac:chgData name="Donal  Brady" userId="S::donal.brady@eurodiaconia.org::bde1bc34-8bd7-4aca-9d6a-b1692e7249e0" providerId="AD" clId="Web-{5EED8D2B-B700-48FE-0881-967AD3016445}" dt="2024-05-02T10:54:27.820" v="37"/>
          <ac:spMkLst>
            <pc:docMk/>
            <pc:sldMk cId="194016675" sldId="277"/>
            <ac:spMk id="10" creationId="{00000000-0000-0000-0000-000000000000}"/>
          </ac:spMkLst>
        </pc:spChg>
        <pc:spChg chg="del">
          <ac:chgData name="Donal  Brady" userId="S::donal.brady@eurodiaconia.org::bde1bc34-8bd7-4aca-9d6a-b1692e7249e0" providerId="AD" clId="Web-{5EED8D2B-B700-48FE-0881-967AD3016445}" dt="2024-05-02T10:54:27.820" v="36"/>
          <ac:spMkLst>
            <pc:docMk/>
            <pc:sldMk cId="194016675" sldId="277"/>
            <ac:spMk id="13" creationId="{00000000-0000-0000-0000-000000000000}"/>
          </ac:spMkLst>
        </pc:spChg>
        <pc:spChg chg="del">
          <ac:chgData name="Donal  Brady" userId="S::donal.brady@eurodiaconia.org::bde1bc34-8bd7-4aca-9d6a-b1692e7249e0" providerId="AD" clId="Web-{5EED8D2B-B700-48FE-0881-967AD3016445}" dt="2024-05-02T10:54:27.820" v="35"/>
          <ac:spMkLst>
            <pc:docMk/>
            <pc:sldMk cId="194016675" sldId="277"/>
            <ac:spMk id="14" creationId="{00000000-0000-0000-0000-000000000000}"/>
          </ac:spMkLst>
        </pc:spChg>
        <pc:spChg chg="del">
          <ac:chgData name="Donal  Brady" userId="S::donal.brady@eurodiaconia.org::bde1bc34-8bd7-4aca-9d6a-b1692e7249e0" providerId="AD" clId="Web-{5EED8D2B-B700-48FE-0881-967AD3016445}" dt="2024-05-02T10:54:27.820" v="34"/>
          <ac:spMkLst>
            <pc:docMk/>
            <pc:sldMk cId="194016675" sldId="277"/>
            <ac:spMk id="15" creationId="{00000000-0000-0000-0000-000000000000}"/>
          </ac:spMkLst>
        </pc:spChg>
        <pc:spChg chg="del">
          <ac:chgData name="Donal  Brady" userId="S::donal.brady@eurodiaconia.org::bde1bc34-8bd7-4aca-9d6a-b1692e7249e0" providerId="AD" clId="Web-{5EED8D2B-B700-48FE-0881-967AD3016445}" dt="2024-05-02T10:54:27.820" v="33"/>
          <ac:spMkLst>
            <pc:docMk/>
            <pc:sldMk cId="194016675" sldId="277"/>
            <ac:spMk id="16" creationId="{00000000-0000-0000-0000-000000000000}"/>
          </ac:spMkLst>
        </pc:spChg>
        <pc:spChg chg="del">
          <ac:chgData name="Donal  Brady" userId="S::donal.brady@eurodiaconia.org::bde1bc34-8bd7-4aca-9d6a-b1692e7249e0" providerId="AD" clId="Web-{5EED8D2B-B700-48FE-0881-967AD3016445}" dt="2024-05-02T10:54:27.820" v="32"/>
          <ac:spMkLst>
            <pc:docMk/>
            <pc:sldMk cId="194016675" sldId="277"/>
            <ac:spMk id="17" creationId="{00000000-0000-0000-0000-000000000000}"/>
          </ac:spMkLst>
        </pc:spChg>
        <pc:spChg chg="del">
          <ac:chgData name="Donal  Brady" userId="S::donal.brady@eurodiaconia.org::bde1bc34-8bd7-4aca-9d6a-b1692e7249e0" providerId="AD" clId="Web-{5EED8D2B-B700-48FE-0881-967AD3016445}" dt="2024-05-02T10:54:27.820" v="31"/>
          <ac:spMkLst>
            <pc:docMk/>
            <pc:sldMk cId="194016675" sldId="277"/>
            <ac:spMk id="18" creationId="{00000000-0000-0000-0000-000000000000}"/>
          </ac:spMkLst>
        </pc:spChg>
        <pc:spChg chg="mod">
          <ac:chgData name="Donal  Brady" userId="S::donal.brady@eurodiaconia.org::bde1bc34-8bd7-4aca-9d6a-b1692e7249e0" providerId="AD" clId="Web-{5EED8D2B-B700-48FE-0881-967AD3016445}" dt="2024-05-02T10:54:37.398" v="51" actId="20577"/>
          <ac:spMkLst>
            <pc:docMk/>
            <pc:sldMk cId="194016675" sldId="277"/>
            <ac:spMk id="19" creationId="{00000000-0000-0000-0000-000000000000}"/>
          </ac:spMkLst>
        </pc:spChg>
        <pc:grpChg chg="del">
          <ac:chgData name="Donal  Brady" userId="S::donal.brady@eurodiaconia.org::bde1bc34-8bd7-4aca-9d6a-b1692e7249e0" providerId="AD" clId="Web-{5EED8D2B-B700-48FE-0881-967AD3016445}" dt="2024-05-02T10:54:27.820" v="30"/>
          <ac:grpSpMkLst>
            <pc:docMk/>
            <pc:sldMk cId="194016675" sldId="277"/>
            <ac:grpSpMk id="20" creationId="{00000000-0000-0000-0000-000000000000}"/>
          </ac:grpSpMkLst>
        </pc:grpChg>
        <pc:picChg chg="del">
          <ac:chgData name="Donal  Brady" userId="S::donal.brady@eurodiaconia.org::bde1bc34-8bd7-4aca-9d6a-b1692e7249e0" providerId="AD" clId="Web-{5EED8D2B-B700-48FE-0881-967AD3016445}" dt="2024-05-02T10:54:27.820" v="29"/>
          <ac:picMkLst>
            <pc:docMk/>
            <pc:sldMk cId="194016675" sldId="277"/>
            <ac:picMk id="1026" creationId="{20198588-E97A-A5A2-4F1A-5C087F455DC1}"/>
          </ac:picMkLst>
        </pc:picChg>
        <pc:picChg chg="del">
          <ac:chgData name="Donal  Brady" userId="S::donal.brady@eurodiaconia.org::bde1bc34-8bd7-4aca-9d6a-b1692e7249e0" providerId="AD" clId="Web-{5EED8D2B-B700-48FE-0881-967AD3016445}" dt="2024-05-02T10:54:27.820" v="28"/>
          <ac:picMkLst>
            <pc:docMk/>
            <pc:sldMk cId="194016675" sldId="277"/>
            <ac:picMk id="1030" creationId="{600D8B4D-6376-6A8C-4D8F-4C207F1F35A8}"/>
          </ac:picMkLst>
        </pc:picChg>
        <pc:picChg chg="del">
          <ac:chgData name="Donal  Brady" userId="S::donal.brady@eurodiaconia.org::bde1bc34-8bd7-4aca-9d6a-b1692e7249e0" providerId="AD" clId="Web-{5EED8D2B-B700-48FE-0881-967AD3016445}" dt="2024-05-02T10:54:27.820" v="27"/>
          <ac:picMkLst>
            <pc:docMk/>
            <pc:sldMk cId="194016675" sldId="277"/>
            <ac:picMk id="1032" creationId="{616FD40D-1AFD-414C-F92D-F430278E8FFA}"/>
          </ac:picMkLst>
        </pc:picChg>
        <pc:picChg chg="del">
          <ac:chgData name="Donal  Brady" userId="S::donal.brady@eurodiaconia.org::bde1bc34-8bd7-4aca-9d6a-b1692e7249e0" providerId="AD" clId="Web-{5EED8D2B-B700-48FE-0881-967AD3016445}" dt="2024-05-02T10:54:27.820" v="26"/>
          <ac:picMkLst>
            <pc:docMk/>
            <pc:sldMk cId="194016675" sldId="277"/>
            <ac:picMk id="1034" creationId="{89DED247-C743-8C72-3524-884658612C67}"/>
          </ac:picMkLst>
        </pc:picChg>
        <pc:picChg chg="del">
          <ac:chgData name="Donal  Brady" userId="S::donal.brady@eurodiaconia.org::bde1bc34-8bd7-4aca-9d6a-b1692e7249e0" providerId="AD" clId="Web-{5EED8D2B-B700-48FE-0881-967AD3016445}" dt="2024-05-02T10:54:27.820" v="25"/>
          <ac:picMkLst>
            <pc:docMk/>
            <pc:sldMk cId="194016675" sldId="277"/>
            <ac:picMk id="1036" creationId="{728FDF99-E8B7-B27B-1A38-9AE2B3374EAC}"/>
          </ac:picMkLst>
        </pc:picChg>
        <pc:picChg chg="del">
          <ac:chgData name="Donal  Brady" userId="S::donal.brady@eurodiaconia.org::bde1bc34-8bd7-4aca-9d6a-b1692e7249e0" providerId="AD" clId="Web-{5EED8D2B-B700-48FE-0881-967AD3016445}" dt="2024-05-02T10:54:27.820" v="24"/>
          <ac:picMkLst>
            <pc:docMk/>
            <pc:sldMk cId="194016675" sldId="277"/>
            <ac:picMk id="1038" creationId="{3C4524C4-A818-8A4F-0763-C71003422BA6}"/>
          </ac:picMkLst>
        </pc:picChg>
        <pc:picChg chg="del">
          <ac:chgData name="Donal  Brady" userId="S::donal.brady@eurodiaconia.org::bde1bc34-8bd7-4aca-9d6a-b1692e7249e0" providerId="AD" clId="Web-{5EED8D2B-B700-48FE-0881-967AD3016445}" dt="2024-05-02T10:54:27.820" v="23"/>
          <ac:picMkLst>
            <pc:docMk/>
            <pc:sldMk cId="194016675" sldId="277"/>
            <ac:picMk id="1040" creationId="{ADFCA607-526A-ABD5-25BD-5836517409D1}"/>
          </ac:picMkLst>
        </pc:picChg>
      </pc:sldChg>
      <pc:sldChg chg="addSp">
        <pc:chgData name="Donal  Brady" userId="S::donal.brady@eurodiaconia.org::bde1bc34-8bd7-4aca-9d6a-b1692e7249e0" providerId="AD" clId="Web-{5EED8D2B-B700-48FE-0881-967AD3016445}" dt="2024-05-02T10:56:33.075" v="137"/>
        <pc:sldMkLst>
          <pc:docMk/>
          <pc:sldMk cId="692063002" sldId="278"/>
        </pc:sldMkLst>
        <pc:spChg chg="add">
          <ac:chgData name="Donal  Brady" userId="S::donal.brady@eurodiaconia.org::bde1bc34-8bd7-4aca-9d6a-b1692e7249e0" providerId="AD" clId="Web-{5EED8D2B-B700-48FE-0881-967AD3016445}" dt="2024-05-02T10:56:33.075" v="136"/>
          <ac:spMkLst>
            <pc:docMk/>
            <pc:sldMk cId="692063002" sldId="278"/>
            <ac:spMk id="3" creationId="{014CE032-5E91-E2F5-9CDB-A4EC053C10E8}"/>
          </ac:spMkLst>
        </pc:spChg>
        <pc:spChg chg="add">
          <ac:chgData name="Donal  Brady" userId="S::donal.brady@eurodiaconia.org::bde1bc34-8bd7-4aca-9d6a-b1692e7249e0" providerId="AD" clId="Web-{5EED8D2B-B700-48FE-0881-967AD3016445}" dt="2024-05-02T10:56:33.075" v="137"/>
          <ac:spMkLst>
            <pc:docMk/>
            <pc:sldMk cId="692063002" sldId="278"/>
            <ac:spMk id="5" creationId="{5EAE869C-CFC7-475A-A3C7-0EF4721C52D1}"/>
          </ac:spMkLst>
        </pc:spChg>
      </pc:sldChg>
      <pc:sldChg chg="addSp">
        <pc:chgData name="Donal  Brady" userId="S::donal.brady@eurodiaconia.org::bde1bc34-8bd7-4aca-9d6a-b1692e7249e0" providerId="AD" clId="Web-{5EED8D2B-B700-48FE-0881-967AD3016445}" dt="2024-05-02T10:56:34.496" v="139"/>
        <pc:sldMkLst>
          <pc:docMk/>
          <pc:sldMk cId="3391576620" sldId="279"/>
        </pc:sldMkLst>
        <pc:spChg chg="add">
          <ac:chgData name="Donal  Brady" userId="S::donal.brady@eurodiaconia.org::bde1bc34-8bd7-4aca-9d6a-b1692e7249e0" providerId="AD" clId="Web-{5EED8D2B-B700-48FE-0881-967AD3016445}" dt="2024-05-02T10:56:34.481" v="138"/>
          <ac:spMkLst>
            <pc:docMk/>
            <pc:sldMk cId="3391576620" sldId="279"/>
            <ac:spMk id="3" creationId="{8C168E88-15A3-D517-2DED-C8ADFADF24F1}"/>
          </ac:spMkLst>
        </pc:spChg>
        <pc:spChg chg="add">
          <ac:chgData name="Donal  Brady" userId="S::donal.brady@eurodiaconia.org::bde1bc34-8bd7-4aca-9d6a-b1692e7249e0" providerId="AD" clId="Web-{5EED8D2B-B700-48FE-0881-967AD3016445}" dt="2024-05-02T10:56:34.496" v="139"/>
          <ac:spMkLst>
            <pc:docMk/>
            <pc:sldMk cId="3391576620" sldId="279"/>
            <ac:spMk id="5" creationId="{973C167F-280D-C1AD-47CC-7D9823D630DF}"/>
          </ac:spMkLst>
        </pc:spChg>
      </pc:sldChg>
      <pc:sldChg chg="addSp">
        <pc:chgData name="Donal  Brady" userId="S::donal.brady@eurodiaconia.org::bde1bc34-8bd7-4aca-9d6a-b1692e7249e0" providerId="AD" clId="Web-{5EED8D2B-B700-48FE-0881-967AD3016445}" dt="2024-05-02T10:56:36.137" v="141"/>
        <pc:sldMkLst>
          <pc:docMk/>
          <pc:sldMk cId="3336759138" sldId="280"/>
        </pc:sldMkLst>
        <pc:spChg chg="add">
          <ac:chgData name="Donal  Brady" userId="S::donal.brady@eurodiaconia.org::bde1bc34-8bd7-4aca-9d6a-b1692e7249e0" providerId="AD" clId="Web-{5EED8D2B-B700-48FE-0881-967AD3016445}" dt="2024-05-02T10:56:36.137" v="140"/>
          <ac:spMkLst>
            <pc:docMk/>
            <pc:sldMk cId="3336759138" sldId="280"/>
            <ac:spMk id="6" creationId="{E0CB7F7D-82B4-99EA-E4E0-C23DCA23125A}"/>
          </ac:spMkLst>
        </pc:spChg>
        <pc:spChg chg="add">
          <ac:chgData name="Donal  Brady" userId="S::donal.brady@eurodiaconia.org::bde1bc34-8bd7-4aca-9d6a-b1692e7249e0" providerId="AD" clId="Web-{5EED8D2B-B700-48FE-0881-967AD3016445}" dt="2024-05-02T10:56:36.137" v="141"/>
          <ac:spMkLst>
            <pc:docMk/>
            <pc:sldMk cId="3336759138" sldId="280"/>
            <ac:spMk id="10" creationId="{736C31FF-F865-F6C4-7A59-D67E6F1F9E32}"/>
          </ac:spMkLst>
        </pc:spChg>
      </pc:sldChg>
      <pc:sldChg chg="addSp">
        <pc:chgData name="Donal  Brady" userId="S::donal.brady@eurodiaconia.org::bde1bc34-8bd7-4aca-9d6a-b1692e7249e0" providerId="AD" clId="Web-{5EED8D2B-B700-48FE-0881-967AD3016445}" dt="2024-05-02T10:56:36.809" v="143"/>
        <pc:sldMkLst>
          <pc:docMk/>
          <pc:sldMk cId="2522658551" sldId="281"/>
        </pc:sldMkLst>
        <pc:spChg chg="add">
          <ac:chgData name="Donal  Brady" userId="S::donal.brady@eurodiaconia.org::bde1bc34-8bd7-4aca-9d6a-b1692e7249e0" providerId="AD" clId="Web-{5EED8D2B-B700-48FE-0881-967AD3016445}" dt="2024-05-02T10:56:36.809" v="142"/>
          <ac:spMkLst>
            <pc:docMk/>
            <pc:sldMk cId="2522658551" sldId="281"/>
            <ac:spMk id="6" creationId="{88F9D1AA-A4B5-C7C0-4CA1-C2DE9230A64A}"/>
          </ac:spMkLst>
        </pc:spChg>
        <pc:spChg chg="add">
          <ac:chgData name="Donal  Brady" userId="S::donal.brady@eurodiaconia.org::bde1bc34-8bd7-4aca-9d6a-b1692e7249e0" providerId="AD" clId="Web-{5EED8D2B-B700-48FE-0881-967AD3016445}" dt="2024-05-02T10:56:36.809" v="143"/>
          <ac:spMkLst>
            <pc:docMk/>
            <pc:sldMk cId="2522658551" sldId="281"/>
            <ac:spMk id="10" creationId="{48820B06-14FD-8245-4635-7A522B79FC0F}"/>
          </ac:spMkLst>
        </pc:spChg>
      </pc:sldChg>
      <pc:sldChg chg="addSp add replId">
        <pc:chgData name="Donal  Brady" userId="S::donal.brady@eurodiaconia.org::bde1bc34-8bd7-4aca-9d6a-b1692e7249e0" providerId="AD" clId="Web-{5EED8D2B-B700-48FE-0881-967AD3016445}" dt="2024-05-02T10:56:21.496" v="121"/>
        <pc:sldMkLst>
          <pc:docMk/>
          <pc:sldMk cId="3342400204" sldId="283"/>
        </pc:sldMkLst>
        <pc:spChg chg="add">
          <ac:chgData name="Donal  Brady" userId="S::donal.brady@eurodiaconia.org::bde1bc34-8bd7-4aca-9d6a-b1692e7249e0" providerId="AD" clId="Web-{5EED8D2B-B700-48FE-0881-967AD3016445}" dt="2024-05-02T10:56:21.480" v="120"/>
          <ac:spMkLst>
            <pc:docMk/>
            <pc:sldMk cId="3342400204" sldId="283"/>
            <ac:spMk id="6" creationId="{26377B7C-8D0B-3EBB-A6A4-FF299B68C0C4}"/>
          </ac:spMkLst>
        </pc:spChg>
        <pc:spChg chg="add">
          <ac:chgData name="Donal  Brady" userId="S::donal.brady@eurodiaconia.org::bde1bc34-8bd7-4aca-9d6a-b1692e7249e0" providerId="AD" clId="Web-{5EED8D2B-B700-48FE-0881-967AD3016445}" dt="2024-05-02T10:56:21.496" v="121"/>
          <ac:spMkLst>
            <pc:docMk/>
            <pc:sldMk cId="3342400204" sldId="283"/>
            <ac:spMk id="9" creationId="{73404457-A30F-C2A6-1384-CFF59D0D4C1C}"/>
          </ac:spMkLst>
        </pc:spChg>
      </pc:sldChg>
      <pc:sldChg chg="addSp delSp modSp add ord replId">
        <pc:chgData name="Donal  Brady" userId="S::donal.brady@eurodiaconia.org::bde1bc34-8bd7-4aca-9d6a-b1692e7249e0" providerId="AD" clId="Web-{5EED8D2B-B700-48FE-0881-967AD3016445}" dt="2024-05-02T10:56:20.840" v="119"/>
        <pc:sldMkLst>
          <pc:docMk/>
          <pc:sldMk cId="2042590269" sldId="284"/>
        </pc:sldMkLst>
        <pc:spChg chg="del">
          <ac:chgData name="Donal  Brady" userId="S::donal.brady@eurodiaconia.org::bde1bc34-8bd7-4aca-9d6a-b1692e7249e0" providerId="AD" clId="Web-{5EED8D2B-B700-48FE-0881-967AD3016445}" dt="2024-05-02T10:54:15.538" v="4"/>
          <ac:spMkLst>
            <pc:docMk/>
            <pc:sldMk cId="2042590269" sldId="284"/>
            <ac:spMk id="5" creationId="{00000000-0000-0000-0000-000000000000}"/>
          </ac:spMkLst>
        </pc:spChg>
        <pc:spChg chg="del">
          <ac:chgData name="Donal  Brady" userId="S::donal.brady@eurodiaconia.org::bde1bc34-8bd7-4aca-9d6a-b1692e7249e0" providerId="AD" clId="Web-{5EED8D2B-B700-48FE-0881-967AD3016445}" dt="2024-05-02T10:54:17.772" v="6"/>
          <ac:spMkLst>
            <pc:docMk/>
            <pc:sldMk cId="2042590269" sldId="284"/>
            <ac:spMk id="8" creationId="{00000000-0000-0000-0000-000000000000}"/>
          </ac:spMkLst>
        </pc:spChg>
        <pc:spChg chg="add">
          <ac:chgData name="Donal  Brady" userId="S::donal.brady@eurodiaconia.org::bde1bc34-8bd7-4aca-9d6a-b1692e7249e0" providerId="AD" clId="Web-{5EED8D2B-B700-48FE-0881-967AD3016445}" dt="2024-05-02T10:56:20.840" v="118"/>
          <ac:spMkLst>
            <pc:docMk/>
            <pc:sldMk cId="2042590269" sldId="284"/>
            <ac:spMk id="10" creationId="{F6621BFD-6E16-E503-6261-BF58E76DC846}"/>
          </ac:spMkLst>
        </pc:spChg>
        <pc:spChg chg="del">
          <ac:chgData name="Donal  Brady" userId="S::donal.brady@eurodiaconia.org::bde1bc34-8bd7-4aca-9d6a-b1692e7249e0" providerId="AD" clId="Web-{5EED8D2B-B700-48FE-0881-967AD3016445}" dt="2024-05-02T10:54:17.882" v="8"/>
          <ac:spMkLst>
            <pc:docMk/>
            <pc:sldMk cId="2042590269" sldId="284"/>
            <ac:spMk id="11" creationId="{00000000-0000-0000-0000-000000000000}"/>
          </ac:spMkLst>
        </pc:spChg>
        <pc:spChg chg="add">
          <ac:chgData name="Donal  Brady" userId="S::donal.brady@eurodiaconia.org::bde1bc34-8bd7-4aca-9d6a-b1692e7249e0" providerId="AD" clId="Web-{5EED8D2B-B700-48FE-0881-967AD3016445}" dt="2024-05-02T10:56:20.840" v="119"/>
          <ac:spMkLst>
            <pc:docMk/>
            <pc:sldMk cId="2042590269" sldId="284"/>
            <ac:spMk id="13" creationId="{147E8F0D-7BB3-899B-B2EC-B9195CBC34F3}"/>
          </ac:spMkLst>
        </pc:spChg>
        <pc:spChg chg="del">
          <ac:chgData name="Donal  Brady" userId="S::donal.brady@eurodiaconia.org::bde1bc34-8bd7-4aca-9d6a-b1692e7249e0" providerId="AD" clId="Web-{5EED8D2B-B700-48FE-0881-967AD3016445}" dt="2024-05-02T10:54:18.773" v="10"/>
          <ac:spMkLst>
            <pc:docMk/>
            <pc:sldMk cId="2042590269" sldId="284"/>
            <ac:spMk id="14" creationId="{00000000-0000-0000-0000-000000000000}"/>
          </ac:spMkLst>
        </pc:spChg>
        <pc:spChg chg="del">
          <ac:chgData name="Donal  Brady" userId="S::donal.brady@eurodiaconia.org::bde1bc34-8bd7-4aca-9d6a-b1692e7249e0" providerId="AD" clId="Web-{5EED8D2B-B700-48FE-0881-967AD3016445}" dt="2024-05-02T10:54:22.585" v="22"/>
          <ac:spMkLst>
            <pc:docMk/>
            <pc:sldMk cId="2042590269" sldId="284"/>
            <ac:spMk id="17" creationId="{00000000-0000-0000-0000-000000000000}"/>
          </ac:spMkLst>
        </pc:spChg>
        <pc:spChg chg="del">
          <ac:chgData name="Donal  Brady" userId="S::donal.brady@eurodiaconia.org::bde1bc34-8bd7-4aca-9d6a-b1692e7249e0" providerId="AD" clId="Web-{5EED8D2B-B700-48FE-0881-967AD3016445}" dt="2024-05-02T10:54:22.585" v="21"/>
          <ac:spMkLst>
            <pc:docMk/>
            <pc:sldMk cId="2042590269" sldId="284"/>
            <ac:spMk id="18" creationId="{00000000-0000-0000-0000-000000000000}"/>
          </ac:spMkLst>
        </pc:spChg>
        <pc:spChg chg="del">
          <ac:chgData name="Donal  Brady" userId="S::donal.brady@eurodiaconia.org::bde1bc34-8bd7-4aca-9d6a-b1692e7249e0" providerId="AD" clId="Web-{5EED8D2B-B700-48FE-0881-967AD3016445}" dt="2024-05-02T10:54:22.585" v="20"/>
          <ac:spMkLst>
            <pc:docMk/>
            <pc:sldMk cId="2042590269" sldId="284"/>
            <ac:spMk id="19" creationId="{00000000-0000-0000-0000-000000000000}"/>
          </ac:spMkLst>
        </pc:spChg>
        <pc:spChg chg="del">
          <ac:chgData name="Donal  Brady" userId="S::donal.brady@eurodiaconia.org::bde1bc34-8bd7-4aca-9d6a-b1692e7249e0" providerId="AD" clId="Web-{5EED8D2B-B700-48FE-0881-967AD3016445}" dt="2024-05-02T10:54:22.585" v="19"/>
          <ac:spMkLst>
            <pc:docMk/>
            <pc:sldMk cId="2042590269" sldId="284"/>
            <ac:spMk id="20" creationId="{00000000-0000-0000-0000-000000000000}"/>
          </ac:spMkLst>
        </pc:spChg>
        <pc:spChg chg="del">
          <ac:chgData name="Donal  Brady" userId="S::donal.brady@eurodiaconia.org::bde1bc34-8bd7-4aca-9d6a-b1692e7249e0" providerId="AD" clId="Web-{5EED8D2B-B700-48FE-0881-967AD3016445}" dt="2024-05-02T10:54:22.585" v="18"/>
          <ac:spMkLst>
            <pc:docMk/>
            <pc:sldMk cId="2042590269" sldId="284"/>
            <ac:spMk id="21" creationId="{00000000-0000-0000-0000-000000000000}"/>
          </ac:spMkLst>
        </pc:spChg>
        <pc:spChg chg="del">
          <ac:chgData name="Donal  Brady" userId="S::donal.brady@eurodiaconia.org::bde1bc34-8bd7-4aca-9d6a-b1692e7249e0" providerId="AD" clId="Web-{5EED8D2B-B700-48FE-0881-967AD3016445}" dt="2024-05-02T10:54:22.585" v="17"/>
          <ac:spMkLst>
            <pc:docMk/>
            <pc:sldMk cId="2042590269" sldId="284"/>
            <ac:spMk id="22" creationId="{00000000-0000-0000-0000-000000000000}"/>
          </ac:spMkLst>
        </pc:spChg>
        <pc:spChg chg="del">
          <ac:chgData name="Donal  Brady" userId="S::donal.brady@eurodiaconia.org::bde1bc34-8bd7-4aca-9d6a-b1692e7249e0" providerId="AD" clId="Web-{5EED8D2B-B700-48FE-0881-967AD3016445}" dt="2024-05-02T10:54:22.585" v="16"/>
          <ac:spMkLst>
            <pc:docMk/>
            <pc:sldMk cId="2042590269" sldId="284"/>
            <ac:spMk id="23" creationId="{00000000-0000-0000-0000-000000000000}"/>
          </ac:spMkLst>
        </pc:spChg>
        <pc:spChg chg="del">
          <ac:chgData name="Donal  Brady" userId="S::donal.brady@eurodiaconia.org::bde1bc34-8bd7-4aca-9d6a-b1692e7249e0" providerId="AD" clId="Web-{5EED8D2B-B700-48FE-0881-967AD3016445}" dt="2024-05-02T10:54:22.585" v="15"/>
          <ac:spMkLst>
            <pc:docMk/>
            <pc:sldMk cId="2042590269" sldId="284"/>
            <ac:spMk id="24" creationId="{00000000-0000-0000-0000-000000000000}"/>
          </ac:spMkLst>
        </pc:spChg>
        <pc:spChg chg="del">
          <ac:chgData name="Donal  Brady" userId="S::donal.brady@eurodiaconia.org::bde1bc34-8bd7-4aca-9d6a-b1692e7249e0" providerId="AD" clId="Web-{5EED8D2B-B700-48FE-0881-967AD3016445}" dt="2024-05-02T10:54:22.585" v="14"/>
          <ac:spMkLst>
            <pc:docMk/>
            <pc:sldMk cId="2042590269" sldId="284"/>
            <ac:spMk id="25" creationId="{00000000-0000-0000-0000-000000000000}"/>
          </ac:spMkLst>
        </pc:spChg>
        <pc:spChg chg="del">
          <ac:chgData name="Donal  Brady" userId="S::donal.brady@eurodiaconia.org::bde1bc34-8bd7-4aca-9d6a-b1692e7249e0" providerId="AD" clId="Web-{5EED8D2B-B700-48FE-0881-967AD3016445}" dt="2024-05-02T10:54:22.585" v="13"/>
          <ac:spMkLst>
            <pc:docMk/>
            <pc:sldMk cId="2042590269" sldId="284"/>
            <ac:spMk id="26" creationId="{00000000-0000-0000-0000-000000000000}"/>
          </ac:spMkLst>
        </pc:spChg>
        <pc:spChg chg="del">
          <ac:chgData name="Donal  Brady" userId="S::donal.brady@eurodiaconia.org::bde1bc34-8bd7-4aca-9d6a-b1692e7249e0" providerId="AD" clId="Web-{5EED8D2B-B700-48FE-0881-967AD3016445}" dt="2024-05-02T10:54:22.585" v="12"/>
          <ac:spMkLst>
            <pc:docMk/>
            <pc:sldMk cId="2042590269" sldId="284"/>
            <ac:spMk id="27" creationId="{00000000-0000-0000-0000-000000000000}"/>
          </ac:spMkLst>
        </pc:spChg>
        <pc:spChg chg="del">
          <ac:chgData name="Donal  Brady" userId="S::donal.brady@eurodiaconia.org::bde1bc34-8bd7-4aca-9d6a-b1692e7249e0" providerId="AD" clId="Web-{5EED8D2B-B700-48FE-0881-967AD3016445}" dt="2024-05-02T10:54:22.585" v="11"/>
          <ac:spMkLst>
            <pc:docMk/>
            <pc:sldMk cId="2042590269" sldId="284"/>
            <ac:spMk id="28" creationId="{00000000-0000-0000-0000-000000000000}"/>
          </ac:spMkLst>
        </pc:spChg>
        <pc:spChg chg="mod">
          <ac:chgData name="Donal  Brady" userId="S::donal.brady@eurodiaconia.org::bde1bc34-8bd7-4aca-9d6a-b1692e7249e0" providerId="AD" clId="Web-{5EED8D2B-B700-48FE-0881-967AD3016445}" dt="2024-05-02T10:54:52.368" v="59" actId="20577"/>
          <ac:spMkLst>
            <pc:docMk/>
            <pc:sldMk cId="2042590269" sldId="284"/>
            <ac:spMk id="29" creationId="{00000000-0000-0000-0000-000000000000}"/>
          </ac:spMkLst>
        </pc:spChg>
        <pc:grpChg chg="del">
          <ac:chgData name="Donal  Brady" userId="S::donal.brady@eurodiaconia.org::bde1bc34-8bd7-4aca-9d6a-b1692e7249e0" providerId="AD" clId="Web-{5EED8D2B-B700-48FE-0881-967AD3016445}" dt="2024-05-02T10:54:14.866" v="3"/>
          <ac:grpSpMkLst>
            <pc:docMk/>
            <pc:sldMk cId="2042590269" sldId="284"/>
            <ac:grpSpMk id="6" creationId="{00000000-0000-0000-0000-000000000000}"/>
          </ac:grpSpMkLst>
        </pc:grpChg>
        <pc:picChg chg="del">
          <ac:chgData name="Donal  Brady" userId="S::donal.brady@eurodiaconia.org::bde1bc34-8bd7-4aca-9d6a-b1692e7249e0" providerId="AD" clId="Web-{5EED8D2B-B700-48FE-0881-967AD3016445}" dt="2024-05-02T10:54:14.382" v="2"/>
          <ac:picMkLst>
            <pc:docMk/>
            <pc:sldMk cId="2042590269" sldId="284"/>
            <ac:picMk id="30" creationId="{0153ECDC-705D-5645-A9DF-9D6CAFEDE9F1}"/>
          </ac:picMkLst>
        </pc:picChg>
        <pc:picChg chg="del">
          <ac:chgData name="Donal  Brady" userId="S::donal.brady@eurodiaconia.org::bde1bc34-8bd7-4aca-9d6a-b1692e7249e0" providerId="AD" clId="Web-{5EED8D2B-B700-48FE-0881-967AD3016445}" dt="2024-05-02T10:54:17.679" v="5"/>
          <ac:picMkLst>
            <pc:docMk/>
            <pc:sldMk cId="2042590269" sldId="284"/>
            <ac:picMk id="31" creationId="{551BA3B3-9AB8-D60D-F952-C0BACF2E9521}"/>
          </ac:picMkLst>
        </pc:picChg>
        <pc:picChg chg="del">
          <ac:chgData name="Donal  Brady" userId="S::donal.brady@eurodiaconia.org::bde1bc34-8bd7-4aca-9d6a-b1692e7249e0" providerId="AD" clId="Web-{5EED8D2B-B700-48FE-0881-967AD3016445}" dt="2024-05-02T10:54:18.413" v="9"/>
          <ac:picMkLst>
            <pc:docMk/>
            <pc:sldMk cId="2042590269" sldId="284"/>
            <ac:picMk id="32" creationId="{A8C0612B-25E0-5845-1694-FF4567A84A64}"/>
          </ac:picMkLst>
        </pc:picChg>
        <pc:picChg chg="del">
          <ac:chgData name="Donal  Brady" userId="S::donal.brady@eurodiaconia.org::bde1bc34-8bd7-4aca-9d6a-b1692e7249e0" providerId="AD" clId="Web-{5EED8D2B-B700-48FE-0881-967AD3016445}" dt="2024-05-02T10:54:17.804" v="7"/>
          <ac:picMkLst>
            <pc:docMk/>
            <pc:sldMk cId="2042590269" sldId="284"/>
            <ac:picMk id="33" creationId="{821A474B-3782-8661-00D6-15929419A2B7}"/>
          </ac:picMkLst>
        </pc:picChg>
      </pc:sldChg>
      <pc:sldChg chg="addSp delSp modSp add replId">
        <pc:chgData name="Donal  Brady" userId="S::donal.brady@eurodiaconia.org::bde1bc34-8bd7-4aca-9d6a-b1692e7249e0" providerId="AD" clId="Web-{5EED8D2B-B700-48FE-0881-967AD3016445}" dt="2024-05-02T10:56:14.683" v="111"/>
        <pc:sldMkLst>
          <pc:docMk/>
          <pc:sldMk cId="3656132005" sldId="285"/>
        </pc:sldMkLst>
        <pc:spChg chg="mod">
          <ac:chgData name="Donal  Brady" userId="S::donal.brady@eurodiaconia.org::bde1bc34-8bd7-4aca-9d6a-b1692e7249e0" providerId="AD" clId="Web-{5EED8D2B-B700-48FE-0881-967AD3016445}" dt="2024-05-02T10:55:09.024" v="63" actId="20577"/>
          <ac:spMkLst>
            <pc:docMk/>
            <pc:sldMk cId="3656132005" sldId="285"/>
            <ac:spMk id="2" creationId="{00000000-0000-0000-0000-000000000000}"/>
          </ac:spMkLst>
        </pc:spChg>
        <pc:spChg chg="add">
          <ac:chgData name="Donal  Brady" userId="S::donal.brady@eurodiaconia.org::bde1bc34-8bd7-4aca-9d6a-b1692e7249e0" providerId="AD" clId="Web-{5EED8D2B-B700-48FE-0881-967AD3016445}" dt="2024-05-02T10:56:14.667" v="110"/>
          <ac:spMkLst>
            <pc:docMk/>
            <pc:sldMk cId="3656132005" sldId="285"/>
            <ac:spMk id="4" creationId="{5440EFEF-5E9C-2263-6093-835F30CB9226}"/>
          </ac:spMkLst>
        </pc:spChg>
        <pc:spChg chg="add">
          <ac:chgData name="Donal  Brady" userId="S::donal.brady@eurodiaconia.org::bde1bc34-8bd7-4aca-9d6a-b1692e7249e0" providerId="AD" clId="Web-{5EED8D2B-B700-48FE-0881-967AD3016445}" dt="2024-05-02T10:56:14.683" v="111"/>
          <ac:spMkLst>
            <pc:docMk/>
            <pc:sldMk cId="3656132005" sldId="285"/>
            <ac:spMk id="6" creationId="{EF32E7F4-5ACB-41ED-5CBB-29B0C6D2E98E}"/>
          </ac:spMkLst>
        </pc:spChg>
        <pc:grpChg chg="del">
          <ac:chgData name="Donal  Brady" userId="S::donal.brady@eurodiaconia.org::bde1bc34-8bd7-4aca-9d6a-b1692e7249e0" providerId="AD" clId="Web-{5EED8D2B-B700-48FE-0881-967AD3016445}" dt="2024-05-02T10:55:10.290" v="66"/>
          <ac:grpSpMkLst>
            <pc:docMk/>
            <pc:sldMk cId="3656132005" sldId="285"/>
            <ac:grpSpMk id="9" creationId="{00000000-0000-0000-0000-000000000000}"/>
          </ac:grpSpMkLst>
        </pc:grpChg>
        <pc:grpChg chg="del">
          <ac:chgData name="Donal  Brady" userId="S::donal.brady@eurodiaconia.org::bde1bc34-8bd7-4aca-9d6a-b1692e7249e0" providerId="AD" clId="Web-{5EED8D2B-B700-48FE-0881-967AD3016445}" dt="2024-05-02T10:55:10.290" v="65"/>
          <ac:grpSpMkLst>
            <pc:docMk/>
            <pc:sldMk cId="3656132005" sldId="285"/>
            <ac:grpSpMk id="13" creationId="{00000000-0000-0000-0000-000000000000}"/>
          </ac:grpSpMkLst>
        </pc:grpChg>
        <pc:grpChg chg="del">
          <ac:chgData name="Donal  Brady" userId="S::donal.brady@eurodiaconia.org::bde1bc34-8bd7-4aca-9d6a-b1692e7249e0" providerId="AD" clId="Web-{5EED8D2B-B700-48FE-0881-967AD3016445}" dt="2024-05-02T10:55:10.290" v="64"/>
          <ac:grpSpMkLst>
            <pc:docMk/>
            <pc:sldMk cId="3656132005" sldId="285"/>
            <ac:grpSpMk id="17" creationId="{00000000-0000-0000-0000-000000000000}"/>
          </ac:grpSpMkLst>
        </pc:grpChg>
      </pc:sldChg>
      <pc:sldChg chg="addSp delSp modSp add replId">
        <pc:chgData name="Donal  Brady" userId="S::donal.brady@eurodiaconia.org::bde1bc34-8bd7-4aca-9d6a-b1692e7249e0" providerId="AD" clId="Web-{5EED8D2B-B700-48FE-0881-967AD3016445}" dt="2024-05-02T10:56:12.277" v="107"/>
        <pc:sldMkLst>
          <pc:docMk/>
          <pc:sldMk cId="8371724" sldId="286"/>
        </pc:sldMkLst>
        <pc:spChg chg="add">
          <ac:chgData name="Donal  Brady" userId="S::donal.brady@eurodiaconia.org::bde1bc34-8bd7-4aca-9d6a-b1692e7249e0" providerId="AD" clId="Web-{5EED8D2B-B700-48FE-0881-967AD3016445}" dt="2024-05-02T10:56:12.261" v="106"/>
          <ac:spMkLst>
            <pc:docMk/>
            <pc:sldMk cId="8371724" sldId="286"/>
            <ac:spMk id="3" creationId="{C98AE0B7-CA02-D171-D5F1-5F2A4C0261DD}"/>
          </ac:spMkLst>
        </pc:spChg>
        <pc:spChg chg="add">
          <ac:chgData name="Donal  Brady" userId="S::donal.brady@eurodiaconia.org::bde1bc34-8bd7-4aca-9d6a-b1692e7249e0" providerId="AD" clId="Web-{5EED8D2B-B700-48FE-0881-967AD3016445}" dt="2024-05-02T10:56:12.277" v="107"/>
          <ac:spMkLst>
            <pc:docMk/>
            <pc:sldMk cId="8371724" sldId="286"/>
            <ac:spMk id="5" creationId="{067D3706-5E95-B65D-7E87-DD019F8481C3}"/>
          </ac:spMkLst>
        </pc:spChg>
        <pc:spChg chg="mod">
          <ac:chgData name="Donal  Brady" userId="S::donal.brady@eurodiaconia.org::bde1bc34-8bd7-4aca-9d6a-b1692e7249e0" providerId="AD" clId="Web-{5EED8D2B-B700-48FE-0881-967AD3016445}" dt="2024-05-02T10:55:42.010" v="101" actId="20577"/>
          <ac:spMkLst>
            <pc:docMk/>
            <pc:sldMk cId="8371724" sldId="286"/>
            <ac:spMk id="14" creationId="{00000000-0000-0000-0000-000000000000}"/>
          </ac:spMkLst>
        </pc:spChg>
        <pc:spChg chg="del">
          <ac:chgData name="Donal  Brady" userId="S::donal.brady@eurodiaconia.org::bde1bc34-8bd7-4aca-9d6a-b1692e7249e0" providerId="AD" clId="Web-{5EED8D2B-B700-48FE-0881-967AD3016445}" dt="2024-05-02T10:55:22.337" v="72"/>
          <ac:spMkLst>
            <pc:docMk/>
            <pc:sldMk cId="8371724" sldId="286"/>
            <ac:spMk id="17" creationId="{00000000-0000-0000-0000-000000000000}"/>
          </ac:spMkLst>
        </pc:spChg>
        <pc:spChg chg="add del">
          <ac:chgData name="Donal  Brady" userId="S::donal.brady@eurodiaconia.org::bde1bc34-8bd7-4aca-9d6a-b1692e7249e0" providerId="AD" clId="Web-{5EED8D2B-B700-48FE-0881-967AD3016445}" dt="2024-05-02T10:55:29.728" v="92"/>
          <ac:spMkLst>
            <pc:docMk/>
            <pc:sldMk cId="8371724" sldId="286"/>
            <ac:spMk id="18" creationId="{00000000-0000-0000-0000-000000000000}"/>
          </ac:spMkLst>
        </pc:spChg>
        <pc:spChg chg="del mod">
          <ac:chgData name="Donal  Brady" userId="S::donal.brady@eurodiaconia.org::bde1bc34-8bd7-4aca-9d6a-b1692e7249e0" providerId="AD" clId="Web-{5EED8D2B-B700-48FE-0881-967AD3016445}" dt="2024-05-02T10:55:33.947" v="95"/>
          <ac:spMkLst>
            <pc:docMk/>
            <pc:sldMk cId="8371724" sldId="286"/>
            <ac:spMk id="19" creationId="{00000000-0000-0000-0000-000000000000}"/>
          </ac:spMkLst>
        </pc:spChg>
        <pc:spChg chg="add del">
          <ac:chgData name="Donal  Brady" userId="S::donal.brady@eurodiaconia.org::bde1bc34-8bd7-4aca-9d6a-b1692e7249e0" providerId="AD" clId="Web-{5EED8D2B-B700-48FE-0881-967AD3016445}" dt="2024-05-02T10:55:29.728" v="91"/>
          <ac:spMkLst>
            <pc:docMk/>
            <pc:sldMk cId="8371724" sldId="286"/>
            <ac:spMk id="20" creationId="{00000000-0000-0000-0000-000000000000}"/>
          </ac:spMkLst>
        </pc:spChg>
        <pc:spChg chg="del">
          <ac:chgData name="Donal  Brady" userId="S::donal.brady@eurodiaconia.org::bde1bc34-8bd7-4aca-9d6a-b1692e7249e0" providerId="AD" clId="Web-{5EED8D2B-B700-48FE-0881-967AD3016445}" dt="2024-05-02T10:55:22.337" v="71"/>
          <ac:spMkLst>
            <pc:docMk/>
            <pc:sldMk cId="8371724" sldId="286"/>
            <ac:spMk id="23" creationId="{00000000-0000-0000-0000-000000000000}"/>
          </ac:spMkLst>
        </pc:spChg>
        <pc:spChg chg="add del">
          <ac:chgData name="Donal  Brady" userId="S::donal.brady@eurodiaconia.org::bde1bc34-8bd7-4aca-9d6a-b1692e7249e0" providerId="AD" clId="Web-{5EED8D2B-B700-48FE-0881-967AD3016445}" dt="2024-05-02T10:55:29.728" v="90"/>
          <ac:spMkLst>
            <pc:docMk/>
            <pc:sldMk cId="8371724" sldId="286"/>
            <ac:spMk id="24" creationId="{00000000-0000-0000-0000-000000000000}"/>
          </ac:spMkLst>
        </pc:spChg>
        <pc:spChg chg="del">
          <ac:chgData name="Donal  Brady" userId="S::donal.brady@eurodiaconia.org::bde1bc34-8bd7-4aca-9d6a-b1692e7249e0" providerId="AD" clId="Web-{5EED8D2B-B700-48FE-0881-967AD3016445}" dt="2024-05-02T10:55:22.337" v="70"/>
          <ac:spMkLst>
            <pc:docMk/>
            <pc:sldMk cId="8371724" sldId="286"/>
            <ac:spMk id="27" creationId="{00000000-0000-0000-0000-000000000000}"/>
          </ac:spMkLst>
        </pc:spChg>
        <pc:spChg chg="add del">
          <ac:chgData name="Donal  Brady" userId="S::donal.brady@eurodiaconia.org::bde1bc34-8bd7-4aca-9d6a-b1692e7249e0" providerId="AD" clId="Web-{5EED8D2B-B700-48FE-0881-967AD3016445}" dt="2024-05-02T10:55:29.728" v="89"/>
          <ac:spMkLst>
            <pc:docMk/>
            <pc:sldMk cId="8371724" sldId="286"/>
            <ac:spMk id="28" creationId="{00000000-0000-0000-0000-000000000000}"/>
          </ac:spMkLst>
        </pc:spChg>
        <pc:spChg chg="del">
          <ac:chgData name="Donal  Brady" userId="S::donal.brady@eurodiaconia.org::bde1bc34-8bd7-4aca-9d6a-b1692e7249e0" providerId="AD" clId="Web-{5EED8D2B-B700-48FE-0881-967AD3016445}" dt="2024-05-02T10:55:22.337" v="69"/>
          <ac:spMkLst>
            <pc:docMk/>
            <pc:sldMk cId="8371724" sldId="286"/>
            <ac:spMk id="31" creationId="{00000000-0000-0000-0000-000000000000}"/>
          </ac:spMkLst>
        </pc:spChg>
        <pc:spChg chg="add del">
          <ac:chgData name="Donal  Brady" userId="S::donal.brady@eurodiaconia.org::bde1bc34-8bd7-4aca-9d6a-b1692e7249e0" providerId="AD" clId="Web-{5EED8D2B-B700-48FE-0881-967AD3016445}" dt="2024-05-02T10:55:29.728" v="88"/>
          <ac:spMkLst>
            <pc:docMk/>
            <pc:sldMk cId="8371724" sldId="286"/>
            <ac:spMk id="32" creationId="{00000000-0000-0000-0000-000000000000}"/>
          </ac:spMkLst>
        </pc:spChg>
        <pc:spChg chg="add del">
          <ac:chgData name="Donal  Brady" userId="S::donal.brady@eurodiaconia.org::bde1bc34-8bd7-4aca-9d6a-b1692e7249e0" providerId="AD" clId="Web-{5EED8D2B-B700-48FE-0881-967AD3016445}" dt="2024-05-02T10:55:29.728" v="87"/>
          <ac:spMkLst>
            <pc:docMk/>
            <pc:sldMk cId="8371724" sldId="286"/>
            <ac:spMk id="36" creationId="{00000000-0000-0000-0000-000000000000}"/>
          </ac:spMkLst>
        </pc:spChg>
        <pc:spChg chg="del">
          <ac:chgData name="Donal  Brady" userId="S::donal.brady@eurodiaconia.org::bde1bc34-8bd7-4aca-9d6a-b1692e7249e0" providerId="AD" clId="Web-{5EED8D2B-B700-48FE-0881-967AD3016445}" dt="2024-05-02T10:55:22.337" v="68"/>
          <ac:spMkLst>
            <pc:docMk/>
            <pc:sldMk cId="8371724" sldId="286"/>
            <ac:spMk id="39" creationId="{CBDFBCB3-6DBE-F780-4A6C-7E5C9D0EC8BE}"/>
          </ac:spMkLst>
        </pc:spChg>
        <pc:picChg chg="add del">
          <ac:chgData name="Donal  Brady" userId="S::donal.brady@eurodiaconia.org::bde1bc34-8bd7-4aca-9d6a-b1692e7249e0" providerId="AD" clId="Web-{5EED8D2B-B700-48FE-0881-967AD3016445}" dt="2024-05-02T10:55:26.728" v="80"/>
          <ac:picMkLst>
            <pc:docMk/>
            <pc:sldMk cId="8371724" sldId="286"/>
            <ac:picMk id="38" creationId="{0FC157EE-B3AA-4780-9F59-8FCB8B8BF30D}"/>
          </ac:picMkLst>
        </pc:picChg>
      </pc:sldChg>
    </pc:docChg>
  </pc:docChgLst>
  <pc:docChgLst>
    <pc:chgData name="Donal  Brady" userId="S::donal.brady@eurodiaconia.org::bde1bc34-8bd7-4aca-9d6a-b1692e7249e0" providerId="AD" clId="Web-{71D738DD-D284-15F5-1A71-2429368C4A49}"/>
    <pc:docChg chg="modSld">
      <pc:chgData name="Donal  Brady" userId="S::donal.brady@eurodiaconia.org::bde1bc34-8bd7-4aca-9d6a-b1692e7249e0" providerId="AD" clId="Web-{71D738DD-D284-15F5-1A71-2429368C4A49}" dt="2024-05-02T10:46:39.470" v="98"/>
      <pc:docMkLst>
        <pc:docMk/>
      </pc:docMkLst>
      <pc:sldChg chg="addSp delSp modSp">
        <pc:chgData name="Donal  Brady" userId="S::donal.brady@eurodiaconia.org::bde1bc34-8bd7-4aca-9d6a-b1692e7249e0" providerId="AD" clId="Web-{71D738DD-D284-15F5-1A71-2429368C4A49}" dt="2024-05-02T10:45:17.577" v="92" actId="14100"/>
        <pc:sldMkLst>
          <pc:docMk/>
          <pc:sldMk cId="0" sldId="256"/>
        </pc:sldMkLst>
        <pc:spChg chg="mod">
          <ac:chgData name="Donal  Brady" userId="S::donal.brady@eurodiaconia.org::bde1bc34-8bd7-4aca-9d6a-b1692e7249e0" providerId="AD" clId="Web-{71D738DD-D284-15F5-1A71-2429368C4A49}" dt="2024-05-02T10:37:07.642" v="31"/>
          <ac:spMkLst>
            <pc:docMk/>
            <pc:sldMk cId="0" sldId="256"/>
            <ac:spMk id="6" creationId="{00000000-0000-0000-0000-000000000000}"/>
          </ac:spMkLst>
        </pc:spChg>
        <pc:spChg chg="mod">
          <ac:chgData name="Donal  Brady" userId="S::donal.brady@eurodiaconia.org::bde1bc34-8bd7-4aca-9d6a-b1692e7249e0" providerId="AD" clId="Web-{71D738DD-D284-15F5-1A71-2429368C4A49}" dt="2024-05-02T10:37:07.657" v="32"/>
          <ac:spMkLst>
            <pc:docMk/>
            <pc:sldMk cId="0" sldId="256"/>
            <ac:spMk id="7" creationId="{00000000-0000-0000-0000-000000000000}"/>
          </ac:spMkLst>
        </pc:spChg>
        <pc:spChg chg="add mod">
          <ac:chgData name="Donal  Brady" userId="S::donal.brady@eurodiaconia.org::bde1bc34-8bd7-4aca-9d6a-b1692e7249e0" providerId="AD" clId="Web-{71D738DD-D284-15F5-1A71-2429368C4A49}" dt="2024-05-02T10:44:05.450" v="77"/>
          <ac:spMkLst>
            <pc:docMk/>
            <pc:sldMk cId="0" sldId="256"/>
            <ac:spMk id="8" creationId="{D920197B-A5F2-AA41-B752-956BB912D630}"/>
          </ac:spMkLst>
        </pc:spChg>
        <pc:spChg chg="mod">
          <ac:chgData name="Donal  Brady" userId="S::donal.brady@eurodiaconia.org::bde1bc34-8bd7-4aca-9d6a-b1692e7249e0" providerId="AD" clId="Web-{71D738DD-D284-15F5-1A71-2429368C4A49}" dt="2024-05-02T10:36:40.110" v="21"/>
          <ac:spMkLst>
            <pc:docMk/>
            <pc:sldMk cId="0" sldId="256"/>
            <ac:spMk id="15" creationId="{E9776F3D-0B5D-B82D-1B7B-084E9C9F9E2E}"/>
          </ac:spMkLst>
        </pc:spChg>
        <pc:spChg chg="mod">
          <ac:chgData name="Donal  Brady" userId="S::donal.brady@eurodiaconia.org::bde1bc34-8bd7-4aca-9d6a-b1692e7249e0" providerId="AD" clId="Web-{71D738DD-D284-15F5-1A71-2429368C4A49}" dt="2024-05-02T10:36:40.110" v="20"/>
          <ac:spMkLst>
            <pc:docMk/>
            <pc:sldMk cId="0" sldId="256"/>
            <ac:spMk id="17" creationId="{92628D3F-C163-B2AD-4589-F3DF32F74AD1}"/>
          </ac:spMkLst>
        </pc:spChg>
        <pc:spChg chg="mod">
          <ac:chgData name="Donal  Brady" userId="S::donal.brady@eurodiaconia.org::bde1bc34-8bd7-4aca-9d6a-b1692e7249e0" providerId="AD" clId="Web-{71D738DD-D284-15F5-1A71-2429368C4A49}" dt="2024-05-02T10:36:40.110" v="19"/>
          <ac:spMkLst>
            <pc:docMk/>
            <pc:sldMk cId="0" sldId="256"/>
            <ac:spMk id="18" creationId="{CED57999-2F16-9EB2-BA2F-C33086982FB7}"/>
          </ac:spMkLst>
        </pc:spChg>
        <pc:spChg chg="mod">
          <ac:chgData name="Donal  Brady" userId="S::donal.brady@eurodiaconia.org::bde1bc34-8bd7-4aca-9d6a-b1692e7249e0" providerId="AD" clId="Web-{71D738DD-D284-15F5-1A71-2429368C4A49}" dt="2024-05-02T10:36:40.110" v="18"/>
          <ac:spMkLst>
            <pc:docMk/>
            <pc:sldMk cId="0" sldId="256"/>
            <ac:spMk id="19" creationId="{5D7CB224-1233-A4CC-E710-BB532B02799C}"/>
          </ac:spMkLst>
        </pc:spChg>
        <pc:spChg chg="mod">
          <ac:chgData name="Donal  Brady" userId="S::donal.brady@eurodiaconia.org::bde1bc34-8bd7-4aca-9d6a-b1692e7249e0" providerId="AD" clId="Web-{71D738DD-D284-15F5-1A71-2429368C4A49}" dt="2024-05-02T10:36:40.110" v="17"/>
          <ac:spMkLst>
            <pc:docMk/>
            <pc:sldMk cId="0" sldId="256"/>
            <ac:spMk id="20" creationId="{451187B4-5739-8823-055B-EBC480076C96}"/>
          </ac:spMkLst>
        </pc:spChg>
        <pc:spChg chg="mod">
          <ac:chgData name="Donal  Brady" userId="S::donal.brady@eurodiaconia.org::bde1bc34-8bd7-4aca-9d6a-b1692e7249e0" providerId="AD" clId="Web-{71D738DD-D284-15F5-1A71-2429368C4A49}" dt="2024-05-02T10:36:40.110" v="16"/>
          <ac:spMkLst>
            <pc:docMk/>
            <pc:sldMk cId="0" sldId="256"/>
            <ac:spMk id="21" creationId="{B9C1A83B-7598-1557-F58A-C9327A6768F5}"/>
          </ac:spMkLst>
        </pc:spChg>
        <pc:spChg chg="mod">
          <ac:chgData name="Donal  Brady" userId="S::donal.brady@eurodiaconia.org::bde1bc34-8bd7-4aca-9d6a-b1692e7249e0" providerId="AD" clId="Web-{71D738DD-D284-15F5-1A71-2429368C4A49}" dt="2024-05-02T10:36:40.110" v="15"/>
          <ac:spMkLst>
            <pc:docMk/>
            <pc:sldMk cId="0" sldId="256"/>
            <ac:spMk id="22" creationId="{0587A509-32EE-57A3-DE2D-1AEB201C325E}"/>
          </ac:spMkLst>
        </pc:spChg>
        <pc:spChg chg="mod">
          <ac:chgData name="Donal  Brady" userId="S::donal.brady@eurodiaconia.org::bde1bc34-8bd7-4aca-9d6a-b1692e7249e0" providerId="AD" clId="Web-{71D738DD-D284-15F5-1A71-2429368C4A49}" dt="2024-05-02T10:36:40.110" v="14"/>
          <ac:spMkLst>
            <pc:docMk/>
            <pc:sldMk cId="0" sldId="256"/>
            <ac:spMk id="23" creationId="{6B24A995-7BDB-28B8-EE76-C2AAADFB7E75}"/>
          </ac:spMkLst>
        </pc:spChg>
        <pc:spChg chg="add mod">
          <ac:chgData name="Donal  Brady" userId="S::donal.brady@eurodiaconia.org::bde1bc34-8bd7-4aca-9d6a-b1692e7249e0" providerId="AD" clId="Web-{71D738DD-D284-15F5-1A71-2429368C4A49}" dt="2024-05-02T10:43:04.433" v="68" actId="1076"/>
          <ac:spMkLst>
            <pc:docMk/>
            <pc:sldMk cId="0" sldId="256"/>
            <ac:spMk id="34" creationId="{B2925F0D-AEFD-F51F-FEEF-7989405C1DA0}"/>
          </ac:spMkLst>
        </pc:spChg>
        <pc:spChg chg="add mod">
          <ac:chgData name="Donal  Brady" userId="S::donal.brady@eurodiaconia.org::bde1bc34-8bd7-4aca-9d6a-b1692e7249e0" providerId="AD" clId="Web-{71D738DD-D284-15F5-1A71-2429368C4A49}" dt="2024-05-02T10:45:17.577" v="92" actId="14100"/>
          <ac:spMkLst>
            <pc:docMk/>
            <pc:sldMk cId="0" sldId="256"/>
            <ac:spMk id="35" creationId="{229E9666-BA7D-622A-50F1-88477B82739E}"/>
          </ac:spMkLst>
        </pc:spChg>
        <pc:spChg chg="mod">
          <ac:chgData name="Donal  Brady" userId="S::donal.brady@eurodiaconia.org::bde1bc34-8bd7-4aca-9d6a-b1692e7249e0" providerId="AD" clId="Web-{71D738DD-D284-15F5-1A71-2429368C4A49}" dt="2024-05-02T10:44:44.795" v="86"/>
          <ac:spMkLst>
            <pc:docMk/>
            <pc:sldMk cId="0" sldId="256"/>
            <ac:spMk id="37" creationId="{6E1ED54F-108C-2798-8724-CFA7CFA50BE6}"/>
          </ac:spMkLst>
        </pc:spChg>
        <pc:spChg chg="mod">
          <ac:chgData name="Donal  Brady" userId="S::donal.brady@eurodiaconia.org::bde1bc34-8bd7-4aca-9d6a-b1692e7249e0" providerId="AD" clId="Web-{71D738DD-D284-15F5-1A71-2429368C4A49}" dt="2024-05-02T10:44:44.795" v="85"/>
          <ac:spMkLst>
            <pc:docMk/>
            <pc:sldMk cId="0" sldId="256"/>
            <ac:spMk id="38" creationId="{9FCF8ED9-7F06-BC49-8120-0085429AE87C}"/>
          </ac:spMkLst>
        </pc:spChg>
        <pc:grpChg chg="del">
          <ac:chgData name="Donal  Brady" userId="S::donal.brady@eurodiaconia.org::bde1bc34-8bd7-4aca-9d6a-b1692e7249e0" providerId="AD" clId="Web-{71D738DD-D284-15F5-1A71-2429368C4A49}" dt="2024-05-02T10:37:06.126" v="30"/>
          <ac:grpSpMkLst>
            <pc:docMk/>
            <pc:sldMk cId="0" sldId="256"/>
            <ac:grpSpMk id="2" creationId="{00000000-0000-0000-0000-000000000000}"/>
          </ac:grpSpMkLst>
        </pc:grpChg>
        <pc:grpChg chg="del mod">
          <ac:chgData name="Donal  Brady" userId="S::donal.brady@eurodiaconia.org::bde1bc34-8bd7-4aca-9d6a-b1692e7249e0" providerId="AD" clId="Web-{71D738DD-D284-15F5-1A71-2429368C4A49}" dt="2024-05-02T10:44:54.858" v="90"/>
          <ac:grpSpMkLst>
            <pc:docMk/>
            <pc:sldMk cId="0" sldId="256"/>
            <ac:grpSpMk id="5" creationId="{00000000-0000-0000-0000-000000000000}"/>
          </ac:grpSpMkLst>
        </pc:grpChg>
        <pc:grpChg chg="del">
          <ac:chgData name="Donal  Brady" userId="S::donal.brady@eurodiaconia.org::bde1bc34-8bd7-4aca-9d6a-b1692e7249e0" providerId="AD" clId="Web-{71D738DD-D284-15F5-1A71-2429368C4A49}" dt="2024-05-02T10:37:02.610" v="28"/>
          <ac:grpSpMkLst>
            <pc:docMk/>
            <pc:sldMk cId="0" sldId="256"/>
            <ac:grpSpMk id="24" creationId="{442CD321-80F1-1FEB-3B57-DABA6ED22080}"/>
          </ac:grpSpMkLst>
        </pc:grpChg>
        <pc:grpChg chg="del">
          <ac:chgData name="Donal  Brady" userId="S::donal.brady@eurodiaconia.org::bde1bc34-8bd7-4aca-9d6a-b1692e7249e0" providerId="AD" clId="Web-{71D738DD-D284-15F5-1A71-2429368C4A49}" dt="2024-05-02T10:37:06.017" v="29"/>
          <ac:grpSpMkLst>
            <pc:docMk/>
            <pc:sldMk cId="0" sldId="256"/>
            <ac:grpSpMk id="25" creationId="{586FC2B0-589E-0C9D-1B9F-F9B70FE26E4E}"/>
          </ac:grpSpMkLst>
        </pc:grpChg>
        <pc:grpChg chg="add del mod">
          <ac:chgData name="Donal  Brady" userId="S::donal.brady@eurodiaconia.org::bde1bc34-8bd7-4aca-9d6a-b1692e7249e0" providerId="AD" clId="Web-{71D738DD-D284-15F5-1A71-2429368C4A49}" dt="2024-05-02T10:44:48.436" v="88"/>
          <ac:grpSpMkLst>
            <pc:docMk/>
            <pc:sldMk cId="0" sldId="256"/>
            <ac:grpSpMk id="36" creationId="{5075D39D-AE94-51D2-B463-AD4F1F170144}"/>
          </ac:grpSpMkLst>
        </pc:grpChg>
        <pc:picChg chg="add del mod">
          <ac:chgData name="Donal  Brady" userId="S::donal.brady@eurodiaconia.org::bde1bc34-8bd7-4aca-9d6a-b1692e7249e0" providerId="AD" clId="Web-{71D738DD-D284-15F5-1A71-2429368C4A49}" dt="2024-05-02T10:38:00.159" v="37"/>
          <ac:picMkLst>
            <pc:docMk/>
            <pc:sldMk cId="0" sldId="256"/>
            <ac:picMk id="14" creationId="{4B445D7D-C35A-160E-DA15-5E8ADB76D63E}"/>
          </ac:picMkLst>
        </pc:picChg>
        <pc:picChg chg="add mod ord modCrop">
          <ac:chgData name="Donal  Brady" userId="S::donal.brady@eurodiaconia.org::bde1bc34-8bd7-4aca-9d6a-b1692e7249e0" providerId="AD" clId="Web-{71D738DD-D284-15F5-1A71-2429368C4A49}" dt="2024-05-02T10:44:56.546" v="91" actId="1076"/>
          <ac:picMkLst>
            <pc:docMk/>
            <pc:sldMk cId="0" sldId="256"/>
            <ac:picMk id="16" creationId="{9AA3B964-A88B-3181-0C6A-EF9DBD2A29F3}"/>
          </ac:picMkLst>
        </pc:picChg>
      </pc:sldChg>
      <pc:sldChg chg="modSp">
        <pc:chgData name="Donal  Brady" userId="S::donal.brady@eurodiaconia.org::bde1bc34-8bd7-4aca-9d6a-b1692e7249e0" providerId="AD" clId="Web-{71D738DD-D284-15F5-1A71-2429368C4A49}" dt="2024-05-02T10:46:04.548" v="94"/>
        <pc:sldMkLst>
          <pc:docMk/>
          <pc:sldMk cId="0" sldId="259"/>
        </pc:sldMkLst>
        <pc:picChg chg="mod">
          <ac:chgData name="Donal  Brady" userId="S::donal.brady@eurodiaconia.org::bde1bc34-8bd7-4aca-9d6a-b1692e7249e0" providerId="AD" clId="Web-{71D738DD-D284-15F5-1A71-2429368C4A49}" dt="2024-05-02T10:46:04.548" v="94"/>
          <ac:picMkLst>
            <pc:docMk/>
            <pc:sldMk cId="0" sldId="259"/>
            <ac:picMk id="22" creationId="{FA31198E-05A7-1054-5FD7-84ACBE6CF438}"/>
          </ac:picMkLst>
        </pc:picChg>
      </pc:sldChg>
      <pc:sldChg chg="modSp">
        <pc:chgData name="Donal  Brady" userId="S::donal.brady@eurodiaconia.org::bde1bc34-8bd7-4aca-9d6a-b1692e7249e0" providerId="AD" clId="Web-{71D738DD-D284-15F5-1A71-2429368C4A49}" dt="2024-05-02T10:46:32.298" v="97" actId="1076"/>
        <pc:sldMkLst>
          <pc:docMk/>
          <pc:sldMk cId="0" sldId="266"/>
        </pc:sldMkLst>
        <pc:spChg chg="mod">
          <ac:chgData name="Donal  Brady" userId="S::donal.brady@eurodiaconia.org::bde1bc34-8bd7-4aca-9d6a-b1692e7249e0" providerId="AD" clId="Web-{71D738DD-D284-15F5-1A71-2429368C4A49}" dt="2024-05-02T10:46:32.298" v="97" actId="1076"/>
          <ac:spMkLst>
            <pc:docMk/>
            <pc:sldMk cId="0" sldId="266"/>
            <ac:spMk id="10" creationId="{00000000-0000-0000-0000-000000000000}"/>
          </ac:spMkLst>
        </pc:spChg>
      </pc:sldChg>
      <pc:sldChg chg="modSp">
        <pc:chgData name="Donal  Brady" userId="S::donal.brady@eurodiaconia.org::bde1bc34-8bd7-4aca-9d6a-b1692e7249e0" providerId="AD" clId="Web-{71D738DD-D284-15F5-1A71-2429368C4A49}" dt="2024-05-02T10:45:56.657" v="93"/>
        <pc:sldMkLst>
          <pc:docMk/>
          <pc:sldMk cId="3170497190" sldId="275"/>
        </pc:sldMkLst>
        <pc:picChg chg="mod">
          <ac:chgData name="Donal  Brady" userId="S::donal.brady@eurodiaconia.org::bde1bc34-8bd7-4aca-9d6a-b1692e7249e0" providerId="AD" clId="Web-{71D738DD-D284-15F5-1A71-2429368C4A49}" dt="2024-05-02T10:45:56.657" v="93"/>
          <ac:picMkLst>
            <pc:docMk/>
            <pc:sldMk cId="3170497190" sldId="275"/>
            <ac:picMk id="38" creationId="{0FC157EE-B3AA-4780-9F59-8FCB8B8BF30D}"/>
          </ac:picMkLst>
        </pc:picChg>
      </pc:sldChg>
      <pc:sldChg chg="modSp">
        <pc:chgData name="Donal  Brady" userId="S::donal.brady@eurodiaconia.org::bde1bc34-8bd7-4aca-9d6a-b1692e7249e0" providerId="AD" clId="Web-{71D738DD-D284-15F5-1A71-2429368C4A49}" dt="2024-05-02T10:46:17.126" v="96"/>
        <pc:sldMkLst>
          <pc:docMk/>
          <pc:sldMk cId="1731331165" sldId="276"/>
        </pc:sldMkLst>
        <pc:picChg chg="mod">
          <ac:chgData name="Donal  Brady" userId="S::donal.brady@eurodiaconia.org::bde1bc34-8bd7-4aca-9d6a-b1692e7249e0" providerId="AD" clId="Web-{71D738DD-D284-15F5-1A71-2429368C4A49}" dt="2024-05-02T10:46:12.142" v="95"/>
          <ac:picMkLst>
            <pc:docMk/>
            <pc:sldMk cId="1731331165" sldId="276"/>
            <ac:picMk id="55" creationId="{37F63950-24F9-2992-3DDE-2A07D0F7C438}"/>
          </ac:picMkLst>
        </pc:picChg>
        <pc:picChg chg="mod">
          <ac:chgData name="Donal  Brady" userId="S::donal.brady@eurodiaconia.org::bde1bc34-8bd7-4aca-9d6a-b1692e7249e0" providerId="AD" clId="Web-{71D738DD-D284-15F5-1A71-2429368C4A49}" dt="2024-05-02T10:46:17.126" v="96"/>
          <ac:picMkLst>
            <pc:docMk/>
            <pc:sldMk cId="1731331165" sldId="276"/>
            <ac:picMk id="56" creationId="{91696BE7-BD80-818B-1C87-7BF163E91A7A}"/>
          </ac:picMkLst>
        </pc:picChg>
      </pc:sldChg>
      <pc:sldChg chg="modSp">
        <pc:chgData name="Donal  Brady" userId="S::donal.brady@eurodiaconia.org::bde1bc34-8bd7-4aca-9d6a-b1692e7249e0" providerId="AD" clId="Web-{71D738DD-D284-15F5-1A71-2429368C4A49}" dt="2024-05-02T10:46:39.470" v="98"/>
        <pc:sldMkLst>
          <pc:docMk/>
          <pc:sldMk cId="692063002" sldId="278"/>
        </pc:sldMkLst>
        <pc:picChg chg="mod">
          <ac:chgData name="Donal  Brady" userId="S::donal.brady@eurodiaconia.org::bde1bc34-8bd7-4aca-9d6a-b1692e7249e0" providerId="AD" clId="Web-{71D738DD-D284-15F5-1A71-2429368C4A49}" dt="2024-05-02T10:46:39.470" v="98"/>
          <ac:picMkLst>
            <pc:docMk/>
            <pc:sldMk cId="692063002" sldId="278"/>
            <ac:picMk id="33" creationId="{E34BADDF-F9D9-FBB6-1C0C-EF2494746173}"/>
          </ac:picMkLst>
        </pc:picChg>
      </pc:sldChg>
    </pc:docChg>
  </pc:docChgLst>
  <pc:docChgLst>
    <pc:chgData name="Donal  Brady" userId="S::donal.brady@eurodiaconia.org::bde1bc34-8bd7-4aca-9d6a-b1692e7249e0" providerId="AD" clId="Web-{0739805F-599E-AF1B-8190-C4877132A74D}"/>
    <pc:docChg chg="addSld delSld modSld sldOrd">
      <pc:chgData name="Donal  Brady" userId="S::donal.brady@eurodiaconia.org::bde1bc34-8bd7-4aca-9d6a-b1692e7249e0" providerId="AD" clId="Web-{0739805F-599E-AF1B-8190-C4877132A74D}" dt="2024-05-10T15:03:59.328" v="2796"/>
      <pc:docMkLst>
        <pc:docMk/>
      </pc:docMkLst>
      <pc:sldChg chg="modSp">
        <pc:chgData name="Donal  Brady" userId="S::donal.brady@eurodiaconia.org::bde1bc34-8bd7-4aca-9d6a-b1692e7249e0" providerId="AD" clId="Web-{0739805F-599E-AF1B-8190-C4877132A74D}" dt="2024-05-10T14:37:50.719" v="2511" actId="20577"/>
        <pc:sldMkLst>
          <pc:docMk/>
          <pc:sldMk cId="0" sldId="256"/>
        </pc:sldMkLst>
        <pc:spChg chg="mod">
          <ac:chgData name="Donal  Brady" userId="S::donal.brady@eurodiaconia.org::bde1bc34-8bd7-4aca-9d6a-b1692e7249e0" providerId="AD" clId="Web-{0739805F-599E-AF1B-8190-C4877132A74D}" dt="2024-05-10T13:01:40.642" v="1053" actId="20577"/>
          <ac:spMkLst>
            <pc:docMk/>
            <pc:sldMk cId="0" sldId="256"/>
            <ac:spMk id="9" creationId="{00000000-0000-0000-0000-000000000000}"/>
          </ac:spMkLst>
        </pc:spChg>
        <pc:spChg chg="mod">
          <ac:chgData name="Donal  Brady" userId="S::donal.brady@eurodiaconia.org::bde1bc34-8bd7-4aca-9d6a-b1692e7249e0" providerId="AD" clId="Web-{0739805F-599E-AF1B-8190-C4877132A74D}" dt="2024-05-10T14:37:50.719" v="2511" actId="20577"/>
          <ac:spMkLst>
            <pc:docMk/>
            <pc:sldMk cId="0" sldId="256"/>
            <ac:spMk id="10" creationId="{00000000-0000-0000-0000-000000000000}"/>
          </ac:spMkLst>
        </pc:spChg>
        <pc:spChg chg="mod">
          <ac:chgData name="Donal  Brady" userId="S::donal.brady@eurodiaconia.org::bde1bc34-8bd7-4aca-9d6a-b1692e7249e0" providerId="AD" clId="Web-{0739805F-599E-AF1B-8190-C4877132A74D}" dt="2024-05-10T11:18:25.367" v="114" actId="20577"/>
          <ac:spMkLst>
            <pc:docMk/>
            <pc:sldMk cId="0" sldId="256"/>
            <ac:spMk id="12" creationId="{00000000-0000-0000-0000-000000000000}"/>
          </ac:spMkLst>
        </pc:spChg>
      </pc:sldChg>
      <pc:sldChg chg="del">
        <pc:chgData name="Donal  Brady" userId="S::donal.brady@eurodiaconia.org::bde1bc34-8bd7-4aca-9d6a-b1692e7249e0" providerId="AD" clId="Web-{0739805F-599E-AF1B-8190-C4877132A74D}" dt="2024-05-10T14:44:56.716" v="2633"/>
        <pc:sldMkLst>
          <pc:docMk/>
          <pc:sldMk cId="0" sldId="259"/>
        </pc:sldMkLst>
      </pc:sldChg>
      <pc:sldChg chg="del">
        <pc:chgData name="Donal  Brady" userId="S::donal.brady@eurodiaconia.org::bde1bc34-8bd7-4aca-9d6a-b1692e7249e0" providerId="AD" clId="Web-{0739805F-599E-AF1B-8190-C4877132A74D}" dt="2024-05-10T14:44:56.903" v="2634"/>
        <pc:sldMkLst>
          <pc:docMk/>
          <pc:sldMk cId="0" sldId="260"/>
        </pc:sldMkLst>
      </pc:sldChg>
      <pc:sldChg chg="del">
        <pc:chgData name="Donal  Brady" userId="S::donal.brady@eurodiaconia.org::bde1bc34-8bd7-4aca-9d6a-b1692e7249e0" providerId="AD" clId="Web-{0739805F-599E-AF1B-8190-C4877132A74D}" dt="2024-05-10T14:49:04.582" v="2652"/>
        <pc:sldMkLst>
          <pc:docMk/>
          <pc:sldMk cId="0" sldId="261"/>
        </pc:sldMkLst>
      </pc:sldChg>
      <pc:sldChg chg="modSp del ord">
        <pc:chgData name="Donal  Brady" userId="S::donal.brady@eurodiaconia.org::bde1bc34-8bd7-4aca-9d6a-b1692e7249e0" providerId="AD" clId="Web-{0739805F-599E-AF1B-8190-C4877132A74D}" dt="2024-05-10T14:44:51.950" v="2631"/>
        <pc:sldMkLst>
          <pc:docMk/>
          <pc:sldMk cId="0" sldId="262"/>
        </pc:sldMkLst>
        <pc:spChg chg="mod">
          <ac:chgData name="Donal  Brady" userId="S::donal.brady@eurodiaconia.org::bde1bc34-8bd7-4aca-9d6a-b1692e7249e0" providerId="AD" clId="Web-{0739805F-599E-AF1B-8190-C4877132A74D}" dt="2024-05-10T13:54:32.189" v="2052" actId="20577"/>
          <ac:spMkLst>
            <pc:docMk/>
            <pc:sldMk cId="0" sldId="262"/>
            <ac:spMk id="75" creationId="{00000000-0000-0000-0000-000000000000}"/>
          </ac:spMkLst>
        </pc:spChg>
      </pc:sldChg>
      <pc:sldChg chg="addSp delSp modSp ord">
        <pc:chgData name="Donal  Brady" userId="S::donal.brady@eurodiaconia.org::bde1bc34-8bd7-4aca-9d6a-b1692e7249e0" providerId="AD" clId="Web-{0739805F-599E-AF1B-8190-C4877132A74D}" dt="2024-05-10T15:02:11.981" v="2795" actId="1076"/>
        <pc:sldMkLst>
          <pc:docMk/>
          <pc:sldMk cId="0" sldId="264"/>
        </pc:sldMkLst>
        <pc:spChg chg="mod">
          <ac:chgData name="Donal  Brady" userId="S::donal.brady@eurodiaconia.org::bde1bc34-8bd7-4aca-9d6a-b1692e7249e0" providerId="AD" clId="Web-{0739805F-599E-AF1B-8190-C4877132A74D}" dt="2024-05-10T13:31:50.336" v="1763" actId="1076"/>
          <ac:spMkLst>
            <pc:docMk/>
            <pc:sldMk cId="0" sldId="264"/>
            <ac:spMk id="5" creationId="{00000000-0000-0000-0000-000000000000}"/>
          </ac:spMkLst>
        </pc:spChg>
        <pc:spChg chg="mod">
          <ac:chgData name="Donal  Brady" userId="S::donal.brady@eurodiaconia.org::bde1bc34-8bd7-4aca-9d6a-b1692e7249e0" providerId="AD" clId="Web-{0739805F-599E-AF1B-8190-C4877132A74D}" dt="2024-05-10T13:31:50.336" v="1764" actId="1076"/>
          <ac:spMkLst>
            <pc:docMk/>
            <pc:sldMk cId="0" sldId="264"/>
            <ac:spMk id="8" creationId="{00000000-0000-0000-0000-000000000000}"/>
          </ac:spMkLst>
        </pc:spChg>
        <pc:spChg chg="mod">
          <ac:chgData name="Donal  Brady" userId="S::donal.brady@eurodiaconia.org::bde1bc34-8bd7-4aca-9d6a-b1692e7249e0" providerId="AD" clId="Web-{0739805F-599E-AF1B-8190-C4877132A74D}" dt="2024-05-10T13:32:06.727" v="1777" actId="1076"/>
          <ac:spMkLst>
            <pc:docMk/>
            <pc:sldMk cId="0" sldId="264"/>
            <ac:spMk id="10" creationId="{236209B2-8A6A-AA1D-A99B-7F373F5F109C}"/>
          </ac:spMkLst>
        </pc:spChg>
        <pc:spChg chg="mod">
          <ac:chgData name="Donal  Brady" userId="S::donal.brady@eurodiaconia.org::bde1bc34-8bd7-4aca-9d6a-b1692e7249e0" providerId="AD" clId="Web-{0739805F-599E-AF1B-8190-C4877132A74D}" dt="2024-05-10T15:02:11.981" v="2795" actId="1076"/>
          <ac:spMkLst>
            <pc:docMk/>
            <pc:sldMk cId="0" sldId="264"/>
            <ac:spMk id="11" creationId="{00000000-0000-0000-0000-000000000000}"/>
          </ac:spMkLst>
        </pc:spChg>
        <pc:spChg chg="mod">
          <ac:chgData name="Donal  Brady" userId="S::donal.brady@eurodiaconia.org::bde1bc34-8bd7-4aca-9d6a-b1692e7249e0" providerId="AD" clId="Web-{0739805F-599E-AF1B-8190-C4877132A74D}" dt="2024-05-10T13:32:06.727" v="1778" actId="1076"/>
          <ac:spMkLst>
            <pc:docMk/>
            <pc:sldMk cId="0" sldId="264"/>
            <ac:spMk id="13" creationId="{20437FF3-716C-5112-49B8-A48BBA3F4221}"/>
          </ac:spMkLst>
        </pc:spChg>
        <pc:spChg chg="mod">
          <ac:chgData name="Donal  Brady" userId="S::donal.brady@eurodiaconia.org::bde1bc34-8bd7-4aca-9d6a-b1692e7249e0" providerId="AD" clId="Web-{0739805F-599E-AF1B-8190-C4877132A74D}" dt="2024-05-10T13:31:50.367" v="1766" actId="1076"/>
          <ac:spMkLst>
            <pc:docMk/>
            <pc:sldMk cId="0" sldId="264"/>
            <ac:spMk id="14" creationId="{00000000-0000-0000-0000-000000000000}"/>
          </ac:spMkLst>
        </pc:spChg>
        <pc:spChg chg="del">
          <ac:chgData name="Donal  Brady" userId="S::donal.brady@eurodiaconia.org::bde1bc34-8bd7-4aca-9d6a-b1692e7249e0" providerId="AD" clId="Web-{0739805F-599E-AF1B-8190-C4877132A74D}" dt="2024-05-10T13:29:56.379" v="1688"/>
          <ac:spMkLst>
            <pc:docMk/>
            <pc:sldMk cId="0" sldId="264"/>
            <ac:spMk id="17" creationId="{00000000-0000-0000-0000-000000000000}"/>
          </ac:spMkLst>
        </pc:spChg>
        <pc:spChg chg="del">
          <ac:chgData name="Donal  Brady" userId="S::donal.brady@eurodiaconia.org::bde1bc34-8bd7-4aca-9d6a-b1692e7249e0" providerId="AD" clId="Web-{0739805F-599E-AF1B-8190-C4877132A74D}" dt="2024-05-10T13:29:55.614" v="1687"/>
          <ac:spMkLst>
            <pc:docMk/>
            <pc:sldMk cId="0" sldId="264"/>
            <ac:spMk id="18" creationId="{00000000-0000-0000-0000-000000000000}"/>
          </ac:spMkLst>
        </pc:spChg>
        <pc:spChg chg="del">
          <ac:chgData name="Donal  Brady" userId="S::donal.brady@eurodiaconia.org::bde1bc34-8bd7-4aca-9d6a-b1692e7249e0" providerId="AD" clId="Web-{0739805F-599E-AF1B-8190-C4877132A74D}" dt="2024-05-10T13:29:57.114" v="1689"/>
          <ac:spMkLst>
            <pc:docMk/>
            <pc:sldMk cId="0" sldId="264"/>
            <ac:spMk id="19" creationId="{00000000-0000-0000-0000-000000000000}"/>
          </ac:spMkLst>
        </pc:spChg>
        <pc:spChg chg="del">
          <ac:chgData name="Donal  Brady" userId="S::donal.brady@eurodiaconia.org::bde1bc34-8bd7-4aca-9d6a-b1692e7249e0" providerId="AD" clId="Web-{0739805F-599E-AF1B-8190-C4877132A74D}" dt="2024-05-10T13:29:57.770" v="1690"/>
          <ac:spMkLst>
            <pc:docMk/>
            <pc:sldMk cId="0" sldId="264"/>
            <ac:spMk id="20" creationId="{00000000-0000-0000-0000-000000000000}"/>
          </ac:spMkLst>
        </pc:spChg>
        <pc:spChg chg="mod">
          <ac:chgData name="Donal  Brady" userId="S::donal.brady@eurodiaconia.org::bde1bc34-8bd7-4aca-9d6a-b1692e7249e0" providerId="AD" clId="Web-{0739805F-599E-AF1B-8190-C4877132A74D}" dt="2024-05-10T13:31:50.383" v="1767" actId="1076"/>
          <ac:spMkLst>
            <pc:docMk/>
            <pc:sldMk cId="0" sldId="264"/>
            <ac:spMk id="21" creationId="{00000000-0000-0000-0000-000000000000}"/>
          </ac:spMkLst>
        </pc:spChg>
        <pc:spChg chg="mod">
          <ac:chgData name="Donal  Brady" userId="S::donal.brady@eurodiaconia.org::bde1bc34-8bd7-4aca-9d6a-b1692e7249e0" providerId="AD" clId="Web-{0739805F-599E-AF1B-8190-C4877132A74D}" dt="2024-05-10T13:32:33.353" v="1802" actId="20577"/>
          <ac:spMkLst>
            <pc:docMk/>
            <pc:sldMk cId="0" sldId="264"/>
            <ac:spMk id="22" creationId="{00000000-0000-0000-0000-000000000000}"/>
          </ac:spMkLst>
        </pc:spChg>
        <pc:spChg chg="mod">
          <ac:chgData name="Donal  Brady" userId="S::donal.brady@eurodiaconia.org::bde1bc34-8bd7-4aca-9d6a-b1692e7249e0" providerId="AD" clId="Web-{0739805F-599E-AF1B-8190-C4877132A74D}" dt="2024-05-10T13:31:50.398" v="1769" actId="1076"/>
          <ac:spMkLst>
            <pc:docMk/>
            <pc:sldMk cId="0" sldId="264"/>
            <ac:spMk id="23" creationId="{00000000-0000-0000-0000-000000000000}"/>
          </ac:spMkLst>
        </pc:spChg>
        <pc:spChg chg="mod">
          <ac:chgData name="Donal  Brady" userId="S::donal.brady@eurodiaconia.org::bde1bc34-8bd7-4aca-9d6a-b1692e7249e0" providerId="AD" clId="Web-{0739805F-599E-AF1B-8190-C4877132A74D}" dt="2024-05-10T13:40:09.632" v="1929" actId="1076"/>
          <ac:spMkLst>
            <pc:docMk/>
            <pc:sldMk cId="0" sldId="264"/>
            <ac:spMk id="24" creationId="{00000000-0000-0000-0000-000000000000}"/>
          </ac:spMkLst>
        </pc:spChg>
        <pc:spChg chg="mod">
          <ac:chgData name="Donal  Brady" userId="S::donal.brady@eurodiaconia.org::bde1bc34-8bd7-4aca-9d6a-b1692e7249e0" providerId="AD" clId="Web-{0739805F-599E-AF1B-8190-C4877132A74D}" dt="2024-05-10T13:31:50.461" v="1776" actId="1076"/>
          <ac:spMkLst>
            <pc:docMk/>
            <pc:sldMk cId="0" sldId="264"/>
            <ac:spMk id="25" creationId="{00000000-0000-0000-0000-000000000000}"/>
          </ac:spMkLst>
        </pc:spChg>
        <pc:spChg chg="mod">
          <ac:chgData name="Donal  Brady" userId="S::donal.brady@eurodiaconia.org::bde1bc34-8bd7-4aca-9d6a-b1692e7249e0" providerId="AD" clId="Web-{0739805F-599E-AF1B-8190-C4877132A74D}" dt="2024-05-10T13:41:38.228" v="1934" actId="20577"/>
          <ac:spMkLst>
            <pc:docMk/>
            <pc:sldMk cId="0" sldId="264"/>
            <ac:spMk id="26" creationId="{00000000-0000-0000-0000-000000000000}"/>
          </ac:spMkLst>
        </pc:spChg>
        <pc:spChg chg="mod">
          <ac:chgData name="Donal  Brady" userId="S::donal.brady@eurodiaconia.org::bde1bc34-8bd7-4aca-9d6a-b1692e7249e0" providerId="AD" clId="Web-{0739805F-599E-AF1B-8190-C4877132A74D}" dt="2024-05-10T14:35:12.198" v="2392" actId="20577"/>
          <ac:spMkLst>
            <pc:docMk/>
            <pc:sldMk cId="0" sldId="264"/>
            <ac:spMk id="27" creationId="{00000000-0000-0000-0000-000000000000}"/>
          </ac:spMkLst>
        </pc:spChg>
        <pc:spChg chg="mod">
          <ac:chgData name="Donal  Brady" userId="S::donal.brady@eurodiaconia.org::bde1bc34-8bd7-4aca-9d6a-b1692e7249e0" providerId="AD" clId="Web-{0739805F-599E-AF1B-8190-C4877132A74D}" dt="2024-05-10T14:35:36.043" v="2429" actId="20577"/>
          <ac:spMkLst>
            <pc:docMk/>
            <pc:sldMk cId="0" sldId="264"/>
            <ac:spMk id="28" creationId="{00000000-0000-0000-0000-000000000000}"/>
          </ac:spMkLst>
        </pc:spChg>
        <pc:spChg chg="mod">
          <ac:chgData name="Donal  Brady" userId="S::donal.brady@eurodiaconia.org::bde1bc34-8bd7-4aca-9d6a-b1692e7249e0" providerId="AD" clId="Web-{0739805F-599E-AF1B-8190-C4877132A74D}" dt="2024-05-10T13:22:49.789" v="1598" actId="20577"/>
          <ac:spMkLst>
            <pc:docMk/>
            <pc:sldMk cId="0" sldId="264"/>
            <ac:spMk id="29" creationId="{00000000-0000-0000-0000-000000000000}"/>
          </ac:spMkLst>
        </pc:spChg>
        <pc:grpChg chg="del">
          <ac:chgData name="Donal  Brady" userId="S::donal.brady@eurodiaconia.org::bde1bc34-8bd7-4aca-9d6a-b1692e7249e0" providerId="AD" clId="Web-{0739805F-599E-AF1B-8190-C4877132A74D}" dt="2024-05-10T13:29:52.082" v="1684"/>
          <ac:grpSpMkLst>
            <pc:docMk/>
            <pc:sldMk cId="0" sldId="264"/>
            <ac:grpSpMk id="6" creationId="{00000000-0000-0000-0000-000000000000}"/>
          </ac:grpSpMkLst>
        </pc:grpChg>
        <pc:picChg chg="add del mod">
          <ac:chgData name="Donal  Brady" userId="S::donal.brady@eurodiaconia.org::bde1bc34-8bd7-4aca-9d6a-b1692e7249e0" providerId="AD" clId="Web-{0739805F-599E-AF1B-8190-C4877132A74D}" dt="2024-05-10T14:59:27.585" v="2771"/>
          <ac:picMkLst>
            <pc:docMk/>
            <pc:sldMk cId="0" sldId="264"/>
            <ac:picMk id="9" creationId="{7126547F-4BD4-B5A9-F6A1-4253166BCA2A}"/>
          </ac:picMkLst>
        </pc:picChg>
        <pc:picChg chg="add mod">
          <ac:chgData name="Donal  Brady" userId="S::donal.brady@eurodiaconia.org::bde1bc34-8bd7-4aca-9d6a-b1692e7249e0" providerId="AD" clId="Web-{0739805F-599E-AF1B-8190-C4877132A74D}" dt="2024-05-10T14:59:59.430" v="2778" actId="1076"/>
          <ac:picMkLst>
            <pc:docMk/>
            <pc:sldMk cId="0" sldId="264"/>
            <ac:picMk id="12" creationId="{7D9D4411-A2F6-90D9-9490-4A02CD5E06E7}"/>
          </ac:picMkLst>
        </pc:picChg>
        <pc:picChg chg="del">
          <ac:chgData name="Donal  Brady" userId="S::donal.brady@eurodiaconia.org::bde1bc34-8bd7-4aca-9d6a-b1692e7249e0" providerId="AD" clId="Web-{0739805F-599E-AF1B-8190-C4877132A74D}" dt="2024-05-10T13:29:49.176" v="1682"/>
          <ac:picMkLst>
            <pc:docMk/>
            <pc:sldMk cId="0" sldId="264"/>
            <ac:picMk id="30" creationId="{0153ECDC-705D-5645-A9DF-9D6CAFEDE9F1}"/>
          </ac:picMkLst>
        </pc:picChg>
        <pc:picChg chg="del">
          <ac:chgData name="Donal  Brady" userId="S::donal.brady@eurodiaconia.org::bde1bc34-8bd7-4aca-9d6a-b1692e7249e0" providerId="AD" clId="Web-{0739805F-599E-AF1B-8190-C4877132A74D}" dt="2024-05-10T13:29:51.879" v="1683"/>
          <ac:picMkLst>
            <pc:docMk/>
            <pc:sldMk cId="0" sldId="264"/>
            <ac:picMk id="31" creationId="{551BA3B3-9AB8-D60D-F952-C0BACF2E9521}"/>
          </ac:picMkLst>
        </pc:picChg>
        <pc:picChg chg="del">
          <ac:chgData name="Donal  Brady" userId="S::donal.brady@eurodiaconia.org::bde1bc34-8bd7-4aca-9d6a-b1692e7249e0" providerId="AD" clId="Web-{0739805F-599E-AF1B-8190-C4877132A74D}" dt="2024-05-10T13:29:52.145" v="1686"/>
          <ac:picMkLst>
            <pc:docMk/>
            <pc:sldMk cId="0" sldId="264"/>
            <ac:picMk id="32" creationId="{A8C0612B-25E0-5845-1694-FF4567A84A64}"/>
          </ac:picMkLst>
        </pc:picChg>
        <pc:picChg chg="del">
          <ac:chgData name="Donal  Brady" userId="S::donal.brady@eurodiaconia.org::bde1bc34-8bd7-4aca-9d6a-b1692e7249e0" providerId="AD" clId="Web-{0739805F-599E-AF1B-8190-C4877132A74D}" dt="2024-05-10T13:29:52.114" v="1685"/>
          <ac:picMkLst>
            <pc:docMk/>
            <pc:sldMk cId="0" sldId="264"/>
            <ac:picMk id="33" creationId="{821A474B-3782-8661-00D6-15929419A2B7}"/>
          </ac:picMkLst>
        </pc:picChg>
      </pc:sldChg>
      <pc:sldChg chg="del">
        <pc:chgData name="Donal  Brady" userId="S::donal.brady@eurodiaconia.org::bde1bc34-8bd7-4aca-9d6a-b1692e7249e0" providerId="AD" clId="Web-{0739805F-599E-AF1B-8190-C4877132A74D}" dt="2024-05-10T14:49:17.786" v="2661"/>
        <pc:sldMkLst>
          <pc:docMk/>
          <pc:sldMk cId="0" sldId="265"/>
        </pc:sldMkLst>
      </pc:sldChg>
      <pc:sldChg chg="addSp delSp modSp ord">
        <pc:chgData name="Donal  Brady" userId="S::donal.brady@eurodiaconia.org::bde1bc34-8bd7-4aca-9d6a-b1692e7249e0" providerId="AD" clId="Web-{0739805F-599E-AF1B-8190-C4877132A74D}" dt="2024-05-10T15:03:59.328" v="2796"/>
        <pc:sldMkLst>
          <pc:docMk/>
          <pc:sldMk cId="0" sldId="266"/>
        </pc:sldMkLst>
        <pc:spChg chg="del">
          <ac:chgData name="Donal  Brady" userId="S::donal.brady@eurodiaconia.org::bde1bc34-8bd7-4aca-9d6a-b1692e7249e0" providerId="AD" clId="Web-{0739805F-599E-AF1B-8190-C4877132A74D}" dt="2024-05-10T13:24:39.589" v="1604"/>
          <ac:spMkLst>
            <pc:docMk/>
            <pc:sldMk cId="0" sldId="266"/>
            <ac:spMk id="10" creationId="{00000000-0000-0000-0000-000000000000}"/>
          </ac:spMkLst>
        </pc:spChg>
        <pc:spChg chg="del mod">
          <ac:chgData name="Donal  Brady" userId="S::donal.brady@eurodiaconia.org::bde1bc34-8bd7-4aca-9d6a-b1692e7249e0" providerId="AD" clId="Web-{0739805F-599E-AF1B-8190-C4877132A74D}" dt="2024-05-10T13:48:11.224" v="1940"/>
          <ac:spMkLst>
            <pc:docMk/>
            <pc:sldMk cId="0" sldId="266"/>
            <ac:spMk id="11" creationId="{00000000-0000-0000-0000-000000000000}"/>
          </ac:spMkLst>
        </pc:spChg>
        <pc:spChg chg="del mod">
          <ac:chgData name="Donal  Brady" userId="S::donal.brady@eurodiaconia.org::bde1bc34-8bd7-4aca-9d6a-b1692e7249e0" providerId="AD" clId="Web-{0739805F-599E-AF1B-8190-C4877132A74D}" dt="2024-05-10T13:48:09.318" v="1939"/>
          <ac:spMkLst>
            <pc:docMk/>
            <pc:sldMk cId="0" sldId="266"/>
            <ac:spMk id="12" creationId="{00000000-0000-0000-0000-000000000000}"/>
          </ac:spMkLst>
        </pc:spChg>
        <pc:spChg chg="add mod">
          <ac:chgData name="Donal  Brady" userId="S::donal.brady@eurodiaconia.org::bde1bc34-8bd7-4aca-9d6a-b1692e7249e0" providerId="AD" clId="Web-{0739805F-599E-AF1B-8190-C4877132A74D}" dt="2024-05-10T14:01:22.341" v="2099" actId="1076"/>
          <ac:spMkLst>
            <pc:docMk/>
            <pc:sldMk cId="0" sldId="266"/>
            <ac:spMk id="18" creationId="{6A8EC922-CB1B-16F3-3556-DF3745A2A682}"/>
          </ac:spMkLst>
        </pc:spChg>
        <pc:spChg chg="add del mod">
          <ac:chgData name="Donal  Brady" userId="S::donal.brady@eurodiaconia.org::bde1bc34-8bd7-4aca-9d6a-b1692e7249e0" providerId="AD" clId="Web-{0739805F-599E-AF1B-8190-C4877132A74D}" dt="2024-05-10T15:01:06.604" v="2791"/>
          <ac:spMkLst>
            <pc:docMk/>
            <pc:sldMk cId="0" sldId="266"/>
            <ac:spMk id="20" creationId="{C3CB398F-AA49-AEB9-9907-DE0129E95DA2}"/>
          </ac:spMkLst>
        </pc:spChg>
        <pc:grpChg chg="mod">
          <ac:chgData name="Donal  Brady" userId="S::donal.brady@eurodiaconia.org::bde1bc34-8bd7-4aca-9d6a-b1692e7249e0" providerId="AD" clId="Web-{0739805F-599E-AF1B-8190-C4877132A74D}" dt="2024-05-10T14:01:11.029" v="2096" actId="1076"/>
          <ac:grpSpMkLst>
            <pc:docMk/>
            <pc:sldMk cId="0" sldId="266"/>
            <ac:grpSpMk id="2" creationId="{00000000-0000-0000-0000-000000000000}"/>
          </ac:grpSpMkLst>
        </pc:grpChg>
        <pc:grpChg chg="del">
          <ac:chgData name="Donal  Brady" userId="S::donal.brady@eurodiaconia.org::bde1bc34-8bd7-4aca-9d6a-b1692e7249e0" providerId="AD" clId="Web-{0739805F-599E-AF1B-8190-C4877132A74D}" dt="2024-05-10T13:24:11.307" v="1600"/>
          <ac:grpSpMkLst>
            <pc:docMk/>
            <pc:sldMk cId="0" sldId="266"/>
            <ac:grpSpMk id="5" creationId="{00000000-0000-0000-0000-000000000000}"/>
          </ac:grpSpMkLst>
        </pc:grpChg>
        <pc:picChg chg="add mod">
          <ac:chgData name="Donal  Brady" userId="S::donal.brady@eurodiaconia.org::bde1bc34-8bd7-4aca-9d6a-b1692e7249e0" providerId="AD" clId="Web-{0739805F-599E-AF1B-8190-C4877132A74D}" dt="2024-05-10T14:01:16.748" v="2097" actId="1076"/>
          <ac:picMkLst>
            <pc:docMk/>
            <pc:sldMk cId="0" sldId="266"/>
            <ac:picMk id="13" creationId="{1D8E21DC-1329-D33C-C65B-7ECD5639829E}"/>
          </ac:picMkLst>
        </pc:picChg>
        <pc:picChg chg="add mod">
          <ac:chgData name="Donal  Brady" userId="S::donal.brady@eurodiaconia.org::bde1bc34-8bd7-4aca-9d6a-b1692e7249e0" providerId="AD" clId="Web-{0739805F-599E-AF1B-8190-C4877132A74D}" dt="2024-05-10T14:01:18.529" v="2098" actId="1076"/>
          <ac:picMkLst>
            <pc:docMk/>
            <pc:sldMk cId="0" sldId="266"/>
            <ac:picMk id="15" creationId="{DF039AC1-8C5C-C0E3-1A7B-978BD4FC0E46}"/>
          </ac:picMkLst>
        </pc:picChg>
        <pc:picChg chg="add mod">
          <ac:chgData name="Donal  Brady" userId="S::donal.brady@eurodiaconia.org::bde1bc34-8bd7-4aca-9d6a-b1692e7249e0" providerId="AD" clId="Web-{0739805F-599E-AF1B-8190-C4877132A74D}" dt="2024-05-10T13:51:31.543" v="1957" actId="1076"/>
          <ac:picMkLst>
            <pc:docMk/>
            <pc:sldMk cId="0" sldId="266"/>
            <ac:picMk id="17" creationId="{AD5821A7-4A2E-191F-BC22-FFF5743A9C6D}"/>
          </ac:picMkLst>
        </pc:picChg>
      </pc:sldChg>
      <pc:sldChg chg="addSp delSp modSp ord">
        <pc:chgData name="Donal  Brady" userId="S::donal.brady@eurodiaconia.org::bde1bc34-8bd7-4aca-9d6a-b1692e7249e0" providerId="AD" clId="Web-{0739805F-599E-AF1B-8190-C4877132A74D}" dt="2024-05-10T13:03:25.317" v="1062"/>
        <pc:sldMkLst>
          <pc:docMk/>
          <pc:sldMk cId="0" sldId="267"/>
        </pc:sldMkLst>
        <pc:spChg chg="mod">
          <ac:chgData name="Donal  Brady" userId="S::donal.brady@eurodiaconia.org::bde1bc34-8bd7-4aca-9d6a-b1692e7249e0" providerId="AD" clId="Web-{0739805F-599E-AF1B-8190-C4877132A74D}" dt="2024-05-10T13:02:48.612" v="1056" actId="14100"/>
          <ac:spMkLst>
            <pc:docMk/>
            <pc:sldMk cId="0" sldId="267"/>
            <ac:spMk id="19" creationId="{00000000-0000-0000-0000-000000000000}"/>
          </ac:spMkLst>
        </pc:spChg>
        <pc:spChg chg="del">
          <ac:chgData name="Donal  Brady" userId="S::donal.brady@eurodiaconia.org::bde1bc34-8bd7-4aca-9d6a-b1692e7249e0" providerId="AD" clId="Web-{0739805F-599E-AF1B-8190-C4877132A74D}" dt="2024-05-10T12:58:50.199" v="1003"/>
          <ac:spMkLst>
            <pc:docMk/>
            <pc:sldMk cId="0" sldId="267"/>
            <ac:spMk id="20" creationId="{00000000-0000-0000-0000-000000000000}"/>
          </ac:spMkLst>
        </pc:spChg>
        <pc:spChg chg="mod">
          <ac:chgData name="Donal  Brady" userId="S::donal.brady@eurodiaconia.org::bde1bc34-8bd7-4aca-9d6a-b1692e7249e0" providerId="AD" clId="Web-{0739805F-599E-AF1B-8190-C4877132A74D}" dt="2024-05-10T12:58:43.230" v="1002" actId="20577"/>
          <ac:spMkLst>
            <pc:docMk/>
            <pc:sldMk cId="0" sldId="267"/>
            <ac:spMk id="21" creationId="{00000000-0000-0000-0000-000000000000}"/>
          </ac:spMkLst>
        </pc:spChg>
        <pc:spChg chg="add mod">
          <ac:chgData name="Donal  Brady" userId="S::donal.brady@eurodiaconia.org::bde1bc34-8bd7-4aca-9d6a-b1692e7249e0" providerId="AD" clId="Web-{0739805F-599E-AF1B-8190-C4877132A74D}" dt="2024-05-10T12:59:06.372" v="1005" actId="1076"/>
          <ac:spMkLst>
            <pc:docMk/>
            <pc:sldMk cId="0" sldId="267"/>
            <ac:spMk id="22" creationId="{DFD3FE87-0F83-846A-A873-B5CB1D1C8A3E}"/>
          </ac:spMkLst>
        </pc:spChg>
        <pc:picChg chg="add mod modCrop">
          <ac:chgData name="Donal  Brady" userId="S::donal.brady@eurodiaconia.org::bde1bc34-8bd7-4aca-9d6a-b1692e7249e0" providerId="AD" clId="Web-{0739805F-599E-AF1B-8190-C4877132A74D}" dt="2024-05-10T13:03:25.317" v="1062"/>
          <ac:picMkLst>
            <pc:docMk/>
            <pc:sldMk cId="0" sldId="267"/>
            <ac:picMk id="24" creationId="{60F8F92B-4D53-26EA-22D5-47CA28D25F09}"/>
          </ac:picMkLst>
        </pc:picChg>
      </pc:sldChg>
      <pc:sldChg chg="addSp delSp modSp ord">
        <pc:chgData name="Donal  Brady" userId="S::donal.brady@eurodiaconia.org::bde1bc34-8bd7-4aca-9d6a-b1692e7249e0" providerId="AD" clId="Web-{0739805F-599E-AF1B-8190-C4877132A74D}" dt="2024-05-10T14:23:30.803" v="2385" actId="1076"/>
        <pc:sldMkLst>
          <pc:docMk/>
          <pc:sldMk cId="0" sldId="268"/>
        </pc:sldMkLst>
        <pc:spChg chg="mod">
          <ac:chgData name="Donal  Brady" userId="S::donal.brady@eurodiaconia.org::bde1bc34-8bd7-4aca-9d6a-b1692e7249e0" providerId="AD" clId="Web-{0739805F-599E-AF1B-8190-C4877132A74D}" dt="2024-05-10T13:22:00.975" v="1581" actId="20577"/>
          <ac:spMkLst>
            <pc:docMk/>
            <pc:sldMk cId="0" sldId="268"/>
            <ac:spMk id="16" creationId="{00000000-0000-0000-0000-000000000000}"/>
          </ac:spMkLst>
        </pc:spChg>
        <pc:spChg chg="del">
          <ac:chgData name="Donal  Brady" userId="S::donal.brady@eurodiaconia.org::bde1bc34-8bd7-4aca-9d6a-b1692e7249e0" providerId="AD" clId="Web-{0739805F-599E-AF1B-8190-C4877132A74D}" dt="2024-05-10T12:40:16.744" v="703"/>
          <ac:spMkLst>
            <pc:docMk/>
            <pc:sldMk cId="0" sldId="268"/>
            <ac:spMk id="17" creationId="{00000000-0000-0000-0000-000000000000}"/>
          </ac:spMkLst>
        </pc:spChg>
        <pc:spChg chg="mod">
          <ac:chgData name="Donal  Brady" userId="S::donal.brady@eurodiaconia.org::bde1bc34-8bd7-4aca-9d6a-b1692e7249e0" providerId="AD" clId="Web-{0739805F-599E-AF1B-8190-C4877132A74D}" dt="2024-05-10T12:41:04.777" v="734" actId="14100"/>
          <ac:spMkLst>
            <pc:docMk/>
            <pc:sldMk cId="0" sldId="268"/>
            <ac:spMk id="18" creationId="{00000000-0000-0000-0000-000000000000}"/>
          </ac:spMkLst>
        </pc:spChg>
        <pc:spChg chg="add mod">
          <ac:chgData name="Donal  Brady" userId="S::donal.brady@eurodiaconia.org::bde1bc34-8bd7-4aca-9d6a-b1692e7249e0" providerId="AD" clId="Web-{0739805F-599E-AF1B-8190-C4877132A74D}" dt="2024-05-10T12:40:20.041" v="705" actId="1076"/>
          <ac:spMkLst>
            <pc:docMk/>
            <pc:sldMk cId="0" sldId="268"/>
            <ac:spMk id="21" creationId="{028F04C7-D984-8892-CE2F-4A72E39D2A43}"/>
          </ac:spMkLst>
        </pc:spChg>
        <pc:spChg chg="add mod">
          <ac:chgData name="Donal  Brady" userId="S::donal.brady@eurodiaconia.org::bde1bc34-8bd7-4aca-9d6a-b1692e7249e0" providerId="AD" clId="Web-{0739805F-599E-AF1B-8190-C4877132A74D}" dt="2024-05-10T14:23:30.803" v="2385" actId="1076"/>
          <ac:spMkLst>
            <pc:docMk/>
            <pc:sldMk cId="0" sldId="268"/>
            <ac:spMk id="24" creationId="{F24771F4-BC75-7F1E-1701-E498D03F9A7A}"/>
          </ac:spMkLst>
        </pc:spChg>
      </pc:sldChg>
      <pc:sldChg chg="del">
        <pc:chgData name="Donal  Brady" userId="S::donal.brady@eurodiaconia.org::bde1bc34-8bd7-4aca-9d6a-b1692e7249e0" providerId="AD" clId="Web-{0739805F-599E-AF1B-8190-C4877132A74D}" dt="2024-05-10T14:49:14.161" v="2660"/>
        <pc:sldMkLst>
          <pc:docMk/>
          <pc:sldMk cId="0" sldId="269"/>
        </pc:sldMkLst>
      </pc:sldChg>
      <pc:sldChg chg="del">
        <pc:chgData name="Donal  Brady" userId="S::donal.brady@eurodiaconia.org::bde1bc34-8bd7-4aca-9d6a-b1692e7249e0" providerId="AD" clId="Web-{0739805F-599E-AF1B-8190-C4877132A74D}" dt="2024-05-10T14:49:10.958" v="2657"/>
        <pc:sldMkLst>
          <pc:docMk/>
          <pc:sldMk cId="0" sldId="271"/>
        </pc:sldMkLst>
      </pc:sldChg>
      <pc:sldChg chg="del">
        <pc:chgData name="Donal  Brady" userId="S::donal.brady@eurodiaconia.org::bde1bc34-8bd7-4aca-9d6a-b1692e7249e0" providerId="AD" clId="Web-{0739805F-599E-AF1B-8190-C4877132A74D}" dt="2024-05-10T14:49:11.426" v="2658"/>
        <pc:sldMkLst>
          <pc:docMk/>
          <pc:sldMk cId="0" sldId="272"/>
        </pc:sldMkLst>
      </pc:sldChg>
      <pc:sldChg chg="del">
        <pc:chgData name="Donal  Brady" userId="S::donal.brady@eurodiaconia.org::bde1bc34-8bd7-4aca-9d6a-b1692e7249e0" providerId="AD" clId="Web-{0739805F-599E-AF1B-8190-C4877132A74D}" dt="2024-05-10T14:49:12.598" v="2659"/>
        <pc:sldMkLst>
          <pc:docMk/>
          <pc:sldMk cId="0" sldId="273"/>
        </pc:sldMkLst>
      </pc:sldChg>
      <pc:sldChg chg="del">
        <pc:chgData name="Donal  Brady" userId="S::donal.brady@eurodiaconia.org::bde1bc34-8bd7-4aca-9d6a-b1692e7249e0" providerId="AD" clId="Web-{0739805F-599E-AF1B-8190-C4877132A74D}" dt="2024-05-10T14:44:54.513" v="2632"/>
        <pc:sldMkLst>
          <pc:docMk/>
          <pc:sldMk cId="3170497190" sldId="275"/>
        </pc:sldMkLst>
      </pc:sldChg>
      <pc:sldChg chg="delSp modSp">
        <pc:chgData name="Donal  Brady" userId="S::donal.brady@eurodiaconia.org::bde1bc34-8bd7-4aca-9d6a-b1692e7249e0" providerId="AD" clId="Web-{0739805F-599E-AF1B-8190-C4877132A74D}" dt="2024-05-10T14:52:13.010" v="2767" actId="1076"/>
        <pc:sldMkLst>
          <pc:docMk/>
          <pc:sldMk cId="1731331165" sldId="276"/>
        </pc:sldMkLst>
        <pc:spChg chg="mod">
          <ac:chgData name="Donal  Brady" userId="S::donal.brady@eurodiaconia.org::bde1bc34-8bd7-4aca-9d6a-b1692e7249e0" providerId="AD" clId="Web-{0739805F-599E-AF1B-8190-C4877132A74D}" dt="2024-05-10T14:52:13.010" v="2767" actId="1076"/>
          <ac:spMkLst>
            <pc:docMk/>
            <pc:sldMk cId="1731331165" sldId="276"/>
            <ac:spMk id="8" creationId="{00000000-0000-0000-0000-000000000000}"/>
          </ac:spMkLst>
        </pc:spChg>
        <pc:spChg chg="mod">
          <ac:chgData name="Donal  Brady" userId="S::donal.brady@eurodiaconia.org::bde1bc34-8bd7-4aca-9d6a-b1692e7249e0" providerId="AD" clId="Web-{0739805F-599E-AF1B-8190-C4877132A74D}" dt="2024-05-10T11:07:40.156" v="48" actId="20577"/>
          <ac:spMkLst>
            <pc:docMk/>
            <pc:sldMk cId="1731331165" sldId="276"/>
            <ac:spMk id="13" creationId="{00000000-0000-0000-0000-000000000000}"/>
          </ac:spMkLst>
        </pc:spChg>
        <pc:spChg chg="mod">
          <ac:chgData name="Donal  Brady" userId="S::donal.brady@eurodiaconia.org::bde1bc34-8bd7-4aca-9d6a-b1692e7249e0" providerId="AD" clId="Web-{0739805F-599E-AF1B-8190-C4877132A74D}" dt="2024-05-10T11:06:10.731" v="17" actId="20577"/>
          <ac:spMkLst>
            <pc:docMk/>
            <pc:sldMk cId="1731331165" sldId="276"/>
            <ac:spMk id="14" creationId="{00000000-0000-0000-0000-000000000000}"/>
          </ac:spMkLst>
        </pc:spChg>
        <pc:spChg chg="mod">
          <ac:chgData name="Donal  Brady" userId="S::donal.brady@eurodiaconia.org::bde1bc34-8bd7-4aca-9d6a-b1692e7249e0" providerId="AD" clId="Web-{0739805F-599E-AF1B-8190-C4877132A74D}" dt="2024-05-10T11:06:22.435" v="24" actId="20577"/>
          <ac:spMkLst>
            <pc:docMk/>
            <pc:sldMk cId="1731331165" sldId="276"/>
            <ac:spMk id="18" creationId="{00000000-0000-0000-0000-000000000000}"/>
          </ac:spMkLst>
        </pc:spChg>
        <pc:spChg chg="mod">
          <ac:chgData name="Donal  Brady" userId="S::donal.brady@eurodiaconia.org::bde1bc34-8bd7-4aca-9d6a-b1692e7249e0" providerId="AD" clId="Web-{0739805F-599E-AF1B-8190-C4877132A74D}" dt="2024-05-10T11:06:42.310" v="32" actId="20577"/>
          <ac:spMkLst>
            <pc:docMk/>
            <pc:sldMk cId="1731331165" sldId="276"/>
            <ac:spMk id="19" creationId="{00000000-0000-0000-0000-000000000000}"/>
          </ac:spMkLst>
        </pc:spChg>
        <pc:spChg chg="mod">
          <ac:chgData name="Donal  Brady" userId="S::donal.brady@eurodiaconia.org::bde1bc34-8bd7-4aca-9d6a-b1692e7249e0" providerId="AD" clId="Web-{0739805F-599E-AF1B-8190-C4877132A74D}" dt="2024-05-10T12:28:08.020" v="543" actId="20577"/>
          <ac:spMkLst>
            <pc:docMk/>
            <pc:sldMk cId="1731331165" sldId="276"/>
            <ac:spMk id="23" creationId="{00000000-0000-0000-0000-000000000000}"/>
          </ac:spMkLst>
        </pc:spChg>
        <pc:spChg chg="mod">
          <ac:chgData name="Donal  Brady" userId="S::donal.brady@eurodiaconia.org::bde1bc34-8bd7-4aca-9d6a-b1692e7249e0" providerId="AD" clId="Web-{0739805F-599E-AF1B-8190-C4877132A74D}" dt="2024-05-10T11:08:29.955" v="100" actId="20577"/>
          <ac:spMkLst>
            <pc:docMk/>
            <pc:sldMk cId="1731331165" sldId="276"/>
            <ac:spMk id="24" creationId="{00000000-0000-0000-0000-000000000000}"/>
          </ac:spMkLst>
        </pc:spChg>
        <pc:spChg chg="mod">
          <ac:chgData name="Donal  Brady" userId="S::donal.brady@eurodiaconia.org::bde1bc34-8bd7-4aca-9d6a-b1692e7249e0" providerId="AD" clId="Web-{0739805F-599E-AF1B-8190-C4877132A74D}" dt="2024-05-10T13:52:44.295" v="1967" actId="20577"/>
          <ac:spMkLst>
            <pc:docMk/>
            <pc:sldMk cId="1731331165" sldId="276"/>
            <ac:spMk id="28" creationId="{00000000-0000-0000-0000-000000000000}"/>
          </ac:spMkLst>
        </pc:spChg>
        <pc:spChg chg="mod">
          <ac:chgData name="Donal  Brady" userId="S::donal.brady@eurodiaconia.org::bde1bc34-8bd7-4aca-9d6a-b1692e7249e0" providerId="AD" clId="Web-{0739805F-599E-AF1B-8190-C4877132A74D}" dt="2024-05-10T13:53:14.296" v="1999" actId="20577"/>
          <ac:spMkLst>
            <pc:docMk/>
            <pc:sldMk cId="1731331165" sldId="276"/>
            <ac:spMk id="29" creationId="{00000000-0000-0000-0000-000000000000}"/>
          </ac:spMkLst>
        </pc:spChg>
        <pc:spChg chg="mod">
          <ac:chgData name="Donal  Brady" userId="S::donal.brady@eurodiaconia.org::bde1bc34-8bd7-4aca-9d6a-b1692e7249e0" providerId="AD" clId="Web-{0739805F-599E-AF1B-8190-C4877132A74D}" dt="2024-05-10T13:53:31.593" v="2015" actId="20577"/>
          <ac:spMkLst>
            <pc:docMk/>
            <pc:sldMk cId="1731331165" sldId="276"/>
            <ac:spMk id="34" creationId="{00000000-0000-0000-0000-000000000000}"/>
          </ac:spMkLst>
        </pc:spChg>
        <pc:spChg chg="del">
          <ac:chgData name="Donal  Brady" userId="S::donal.brady@eurodiaconia.org::bde1bc34-8bd7-4aca-9d6a-b1692e7249e0" providerId="AD" clId="Web-{0739805F-599E-AF1B-8190-C4877132A74D}" dt="2024-05-10T13:53:35.499" v="2016"/>
          <ac:spMkLst>
            <pc:docMk/>
            <pc:sldMk cId="1731331165" sldId="276"/>
            <ac:spMk id="35" creationId="{00000000-0000-0000-0000-000000000000}"/>
          </ac:spMkLst>
        </pc:spChg>
        <pc:spChg chg="mod">
          <ac:chgData name="Donal  Brady" userId="S::donal.brady@eurodiaconia.org::bde1bc34-8bd7-4aca-9d6a-b1692e7249e0" providerId="AD" clId="Web-{0739805F-599E-AF1B-8190-C4877132A74D}" dt="2024-05-10T13:53:44.547" v="2022" actId="20577"/>
          <ac:spMkLst>
            <pc:docMk/>
            <pc:sldMk cId="1731331165" sldId="276"/>
            <ac:spMk id="39" creationId="{00000000-0000-0000-0000-000000000000}"/>
          </ac:spMkLst>
        </pc:spChg>
        <pc:spChg chg="mod">
          <ac:chgData name="Donal  Brady" userId="S::donal.brady@eurodiaconia.org::bde1bc34-8bd7-4aca-9d6a-b1692e7249e0" providerId="AD" clId="Web-{0739805F-599E-AF1B-8190-C4877132A74D}" dt="2024-05-10T14:36:12.560" v="2447" actId="20577"/>
          <ac:spMkLst>
            <pc:docMk/>
            <pc:sldMk cId="1731331165" sldId="276"/>
            <ac:spMk id="40" creationId="{00000000-0000-0000-0000-000000000000}"/>
          </ac:spMkLst>
        </pc:spChg>
        <pc:spChg chg="mod">
          <ac:chgData name="Donal  Brady" userId="S::donal.brady@eurodiaconia.org::bde1bc34-8bd7-4aca-9d6a-b1692e7249e0" providerId="AD" clId="Web-{0739805F-599E-AF1B-8190-C4877132A74D}" dt="2024-05-10T14:36:21.763" v="2451" actId="20577"/>
          <ac:spMkLst>
            <pc:docMk/>
            <pc:sldMk cId="1731331165" sldId="276"/>
            <ac:spMk id="44" creationId="{00000000-0000-0000-0000-000000000000}"/>
          </ac:spMkLst>
        </pc:spChg>
        <pc:spChg chg="mod">
          <ac:chgData name="Donal  Brady" userId="S::donal.brady@eurodiaconia.org::bde1bc34-8bd7-4aca-9d6a-b1692e7249e0" providerId="AD" clId="Web-{0739805F-599E-AF1B-8190-C4877132A74D}" dt="2024-05-10T14:36:36.092" v="2468" actId="20577"/>
          <ac:spMkLst>
            <pc:docMk/>
            <pc:sldMk cId="1731331165" sldId="276"/>
            <ac:spMk id="45" creationId="{00000000-0000-0000-0000-000000000000}"/>
          </ac:spMkLst>
        </pc:spChg>
        <pc:spChg chg="mod">
          <ac:chgData name="Donal  Brady" userId="S::donal.brady@eurodiaconia.org::bde1bc34-8bd7-4aca-9d6a-b1692e7249e0" providerId="AD" clId="Web-{0739805F-599E-AF1B-8190-C4877132A74D}" dt="2024-05-10T14:37:06.733" v="2491" actId="14100"/>
          <ac:spMkLst>
            <pc:docMk/>
            <pc:sldMk cId="1731331165" sldId="276"/>
            <ac:spMk id="49" creationId="{00000000-0000-0000-0000-000000000000}"/>
          </ac:spMkLst>
        </pc:spChg>
        <pc:spChg chg="del mod">
          <ac:chgData name="Donal  Brady" userId="S::donal.brady@eurodiaconia.org::bde1bc34-8bd7-4aca-9d6a-b1692e7249e0" providerId="AD" clId="Web-{0739805F-599E-AF1B-8190-C4877132A74D}" dt="2024-05-10T14:37:10.046" v="2493"/>
          <ac:spMkLst>
            <pc:docMk/>
            <pc:sldMk cId="1731331165" sldId="276"/>
            <ac:spMk id="50" creationId="{00000000-0000-0000-0000-000000000000}"/>
          </ac:spMkLst>
        </pc:spChg>
        <pc:grpChg chg="mod">
          <ac:chgData name="Donal  Brady" userId="S::donal.brady@eurodiaconia.org::bde1bc34-8bd7-4aca-9d6a-b1692e7249e0" providerId="AD" clId="Web-{0739805F-599E-AF1B-8190-C4877132A74D}" dt="2024-05-10T14:37:22.577" v="2495" actId="1076"/>
          <ac:grpSpMkLst>
            <pc:docMk/>
            <pc:sldMk cId="1731331165" sldId="276"/>
            <ac:grpSpMk id="30" creationId="{00000000-0000-0000-0000-000000000000}"/>
          </ac:grpSpMkLst>
        </pc:grpChg>
      </pc:sldChg>
      <pc:sldChg chg="addSp modSp ord">
        <pc:chgData name="Donal  Brady" userId="S::donal.brady@eurodiaconia.org::bde1bc34-8bd7-4aca-9d6a-b1692e7249e0" providerId="AD" clId="Web-{0739805F-599E-AF1B-8190-C4877132A74D}" dt="2024-05-10T13:01:55.814" v="1054" actId="1076"/>
        <pc:sldMkLst>
          <pc:docMk/>
          <pc:sldMk cId="194016675" sldId="277"/>
        </pc:sldMkLst>
        <pc:spChg chg="add mod">
          <ac:chgData name="Donal  Brady" userId="S::donal.brady@eurodiaconia.org::bde1bc34-8bd7-4aca-9d6a-b1692e7249e0" providerId="AD" clId="Web-{0739805F-599E-AF1B-8190-C4877132A74D}" dt="2024-05-10T13:01:55.814" v="1054" actId="1076"/>
          <ac:spMkLst>
            <pc:docMk/>
            <pc:sldMk cId="194016675" sldId="277"/>
            <ac:spMk id="5" creationId="{2D2FDB10-465C-EAFF-AAAA-10CDD6F60F1E}"/>
          </ac:spMkLst>
        </pc:spChg>
        <pc:spChg chg="mod">
          <ac:chgData name="Donal  Brady" userId="S::donal.brady@eurodiaconia.org::bde1bc34-8bd7-4aca-9d6a-b1692e7249e0" providerId="AD" clId="Web-{0739805F-599E-AF1B-8190-C4877132A74D}" dt="2024-05-10T12:25:17.999" v="456" actId="20577"/>
          <ac:spMkLst>
            <pc:docMk/>
            <pc:sldMk cId="194016675" sldId="277"/>
            <ac:spMk id="19" creationId="{00000000-0000-0000-0000-000000000000}"/>
          </ac:spMkLst>
        </pc:spChg>
      </pc:sldChg>
      <pc:sldChg chg="addSp delSp modSp ord">
        <pc:chgData name="Donal  Brady" userId="S::donal.brady@eurodiaconia.org::bde1bc34-8bd7-4aca-9d6a-b1692e7249e0" providerId="AD" clId="Web-{0739805F-599E-AF1B-8190-C4877132A74D}" dt="2024-05-10T12:55:57.991" v="988" actId="1076"/>
        <pc:sldMkLst>
          <pc:docMk/>
          <pc:sldMk cId="692063002" sldId="278"/>
        </pc:sldMkLst>
        <pc:spChg chg="add mod">
          <ac:chgData name="Donal  Brady" userId="S::donal.brady@eurodiaconia.org::bde1bc34-8bd7-4aca-9d6a-b1692e7249e0" providerId="AD" clId="Web-{0739805F-599E-AF1B-8190-C4877132A74D}" dt="2024-05-10T12:42:56.640" v="772" actId="20577"/>
          <ac:spMkLst>
            <pc:docMk/>
            <pc:sldMk cId="692063002" sldId="278"/>
            <ac:spMk id="4" creationId="{28D60198-ADBA-5627-A121-F9D6687B5145}"/>
          </ac:spMkLst>
        </pc:spChg>
        <pc:spChg chg="add mod">
          <ac:chgData name="Donal  Brady" userId="S::donal.brady@eurodiaconia.org::bde1bc34-8bd7-4aca-9d6a-b1692e7249e0" providerId="AD" clId="Web-{0739805F-599E-AF1B-8190-C4877132A74D}" dt="2024-05-10T12:55:47.897" v="987" actId="1076"/>
          <ac:spMkLst>
            <pc:docMk/>
            <pc:sldMk cId="692063002" sldId="278"/>
            <ac:spMk id="7" creationId="{9635BE9A-8202-36EE-1CE4-CB9B59D120A2}"/>
          </ac:spMkLst>
        </pc:spChg>
        <pc:picChg chg="add del mod">
          <ac:chgData name="Donal  Brady" userId="S::donal.brady@eurodiaconia.org::bde1bc34-8bd7-4aca-9d6a-b1692e7249e0" providerId="AD" clId="Web-{0739805F-599E-AF1B-8190-C4877132A74D}" dt="2024-05-10T12:52:45.188" v="981"/>
          <ac:picMkLst>
            <pc:docMk/>
            <pc:sldMk cId="692063002" sldId="278"/>
            <ac:picMk id="8" creationId="{08828406-F4C4-DA26-4B0E-972E68638E4E}"/>
          </ac:picMkLst>
        </pc:picChg>
        <pc:picChg chg="add mod">
          <ac:chgData name="Donal  Brady" userId="S::donal.brady@eurodiaconia.org::bde1bc34-8bd7-4aca-9d6a-b1692e7249e0" providerId="AD" clId="Web-{0739805F-599E-AF1B-8190-C4877132A74D}" dt="2024-05-10T12:55:57.991" v="988" actId="1076"/>
          <ac:picMkLst>
            <pc:docMk/>
            <pc:sldMk cId="692063002" sldId="278"/>
            <ac:picMk id="9" creationId="{C60322F6-5D09-B3E5-56B4-0AABBEDD4096}"/>
          </ac:picMkLst>
        </pc:picChg>
      </pc:sldChg>
      <pc:sldChg chg="del">
        <pc:chgData name="Donal  Brady" userId="S::donal.brady@eurodiaconia.org::bde1bc34-8bd7-4aca-9d6a-b1692e7249e0" providerId="AD" clId="Web-{0739805F-599E-AF1B-8190-C4877132A74D}" dt="2024-05-10T14:49:09.114" v="2654"/>
        <pc:sldMkLst>
          <pc:docMk/>
          <pc:sldMk cId="3391576620" sldId="279"/>
        </pc:sldMkLst>
      </pc:sldChg>
      <pc:sldChg chg="del">
        <pc:chgData name="Donal  Brady" userId="S::donal.brady@eurodiaconia.org::bde1bc34-8bd7-4aca-9d6a-b1692e7249e0" providerId="AD" clId="Web-{0739805F-599E-AF1B-8190-C4877132A74D}" dt="2024-05-10T14:49:09.739" v="2655"/>
        <pc:sldMkLst>
          <pc:docMk/>
          <pc:sldMk cId="3336759138" sldId="280"/>
        </pc:sldMkLst>
      </pc:sldChg>
      <pc:sldChg chg="addSp delSp modSp ord">
        <pc:chgData name="Donal  Brady" userId="S::donal.brady@eurodiaconia.org::bde1bc34-8bd7-4aca-9d6a-b1692e7249e0" providerId="AD" clId="Web-{0739805F-599E-AF1B-8190-C4877132A74D}" dt="2024-05-10T14:48:21.503" v="2651" actId="1076"/>
        <pc:sldMkLst>
          <pc:docMk/>
          <pc:sldMk cId="2522658551" sldId="281"/>
        </pc:sldMkLst>
        <pc:spChg chg="add mod">
          <ac:chgData name="Donal  Brady" userId="S::donal.brady@eurodiaconia.org::bde1bc34-8bd7-4aca-9d6a-b1692e7249e0" providerId="AD" clId="Web-{0739805F-599E-AF1B-8190-C4877132A74D}" dt="2024-05-10T14:15:00.084" v="2149" actId="20577"/>
          <ac:spMkLst>
            <pc:docMk/>
            <pc:sldMk cId="2522658551" sldId="281"/>
            <ac:spMk id="7" creationId="{28704105-0D66-BBA1-EF88-E26031932DFB}"/>
          </ac:spMkLst>
        </pc:spChg>
        <pc:spChg chg="add del">
          <ac:chgData name="Donal  Brady" userId="S::donal.brady@eurodiaconia.org::bde1bc34-8bd7-4aca-9d6a-b1692e7249e0" providerId="AD" clId="Web-{0739805F-599E-AF1B-8190-C4877132A74D}" dt="2024-05-10T13:54:59.252" v="2056"/>
          <ac:spMkLst>
            <pc:docMk/>
            <pc:sldMk cId="2522658551" sldId="281"/>
            <ac:spMk id="12" creationId="{DBC11C4B-9416-70E2-ACC9-414B10098109}"/>
          </ac:spMkLst>
        </pc:spChg>
        <pc:spChg chg="add mod">
          <ac:chgData name="Donal  Brady" userId="S::donal.brady@eurodiaconia.org::bde1bc34-8bd7-4aca-9d6a-b1692e7249e0" providerId="AD" clId="Web-{0739805F-599E-AF1B-8190-C4877132A74D}" dt="2024-05-10T14:48:19.050" v="2650" actId="1076"/>
          <ac:spMkLst>
            <pc:docMk/>
            <pc:sldMk cId="2522658551" sldId="281"/>
            <ac:spMk id="14" creationId="{7AAE2DBA-8A4B-D2CE-4CD6-0633BF6A4646}"/>
          </ac:spMkLst>
        </pc:spChg>
        <pc:picChg chg="add del mod">
          <ac:chgData name="Donal  Brady" userId="S::donal.brady@eurodiaconia.org::bde1bc34-8bd7-4aca-9d6a-b1692e7249e0" providerId="AD" clId="Web-{0739805F-599E-AF1B-8190-C4877132A74D}" dt="2024-05-10T14:14:16.896" v="2123"/>
          <ac:picMkLst>
            <pc:docMk/>
            <pc:sldMk cId="2522658551" sldId="281"/>
            <ac:picMk id="15" creationId="{D177CCBB-1163-36F3-6A25-1E5E9180CB67}"/>
          </ac:picMkLst>
        </pc:picChg>
        <pc:picChg chg="add del mod">
          <ac:chgData name="Donal  Brady" userId="S::donal.brady@eurodiaconia.org::bde1bc34-8bd7-4aca-9d6a-b1692e7249e0" providerId="AD" clId="Web-{0739805F-599E-AF1B-8190-C4877132A74D}" dt="2024-05-10T14:47:19.970" v="2640"/>
          <ac:picMkLst>
            <pc:docMk/>
            <pc:sldMk cId="2522658551" sldId="281"/>
            <ac:picMk id="16" creationId="{F9D14C00-F54C-9B5F-DAF9-E22287AD7A52}"/>
          </ac:picMkLst>
        </pc:picChg>
        <pc:picChg chg="add mod">
          <ac:chgData name="Donal  Brady" userId="S::donal.brady@eurodiaconia.org::bde1bc34-8bd7-4aca-9d6a-b1692e7249e0" providerId="AD" clId="Web-{0739805F-599E-AF1B-8190-C4877132A74D}" dt="2024-05-10T14:48:21.503" v="2651" actId="1076"/>
          <ac:picMkLst>
            <pc:docMk/>
            <pc:sldMk cId="2522658551" sldId="281"/>
            <ac:picMk id="17" creationId="{76C46E73-5B5B-A825-F4EC-C34EBD46B90A}"/>
          </ac:picMkLst>
        </pc:picChg>
      </pc:sldChg>
      <pc:sldChg chg="del">
        <pc:chgData name="Donal  Brady" userId="S::donal.brady@eurodiaconia.org::bde1bc34-8bd7-4aca-9d6a-b1692e7249e0" providerId="AD" clId="Web-{0739805F-599E-AF1B-8190-C4877132A74D}" dt="2024-05-10T14:49:10.348" v="2656"/>
        <pc:sldMkLst>
          <pc:docMk/>
          <pc:sldMk cId="2188514629" sldId="282"/>
        </pc:sldMkLst>
      </pc:sldChg>
      <pc:sldChg chg="del">
        <pc:chgData name="Donal  Brady" userId="S::donal.brady@eurodiaconia.org::bde1bc34-8bd7-4aca-9d6a-b1692e7249e0" providerId="AD" clId="Web-{0739805F-599E-AF1B-8190-C4877132A74D}" dt="2024-05-10T14:49:07.286" v="2653"/>
        <pc:sldMkLst>
          <pc:docMk/>
          <pc:sldMk cId="3342400204" sldId="283"/>
        </pc:sldMkLst>
      </pc:sldChg>
      <pc:sldChg chg="addSp modSp ord">
        <pc:chgData name="Donal  Brady" userId="S::donal.brady@eurodiaconia.org::bde1bc34-8bd7-4aca-9d6a-b1692e7249e0" providerId="AD" clId="Web-{0739805F-599E-AF1B-8190-C4877132A74D}" dt="2024-05-10T12:35:56.049" v="650" actId="20577"/>
        <pc:sldMkLst>
          <pc:docMk/>
          <pc:sldMk cId="2042590269" sldId="284"/>
        </pc:sldMkLst>
        <pc:spChg chg="mod">
          <ac:chgData name="Donal  Brady" userId="S::donal.brady@eurodiaconia.org::bde1bc34-8bd7-4aca-9d6a-b1692e7249e0" providerId="AD" clId="Web-{0739805F-599E-AF1B-8190-C4877132A74D}" dt="2024-05-10T12:32:21.980" v="610" actId="14100"/>
          <ac:spMkLst>
            <pc:docMk/>
            <pc:sldMk cId="2042590269" sldId="284"/>
            <ac:spMk id="4" creationId="{00000000-0000-0000-0000-000000000000}"/>
          </ac:spMkLst>
        </pc:spChg>
        <pc:spChg chg="add mod">
          <ac:chgData name="Donal  Brady" userId="S::donal.brady@eurodiaconia.org::bde1bc34-8bd7-4aca-9d6a-b1692e7249e0" providerId="AD" clId="Web-{0739805F-599E-AF1B-8190-C4877132A74D}" dt="2024-05-10T12:35:56.049" v="650" actId="20577"/>
          <ac:spMkLst>
            <pc:docMk/>
            <pc:sldMk cId="2042590269" sldId="284"/>
            <ac:spMk id="7" creationId="{D5964A93-C888-368E-3CA4-820B3A68B8D4}"/>
          </ac:spMkLst>
        </pc:spChg>
        <pc:spChg chg="mod">
          <ac:chgData name="Donal  Brady" userId="S::donal.brady@eurodiaconia.org::bde1bc34-8bd7-4aca-9d6a-b1692e7249e0" providerId="AD" clId="Web-{0739805F-599E-AF1B-8190-C4877132A74D}" dt="2024-05-10T12:32:38.356" v="612" actId="1076"/>
          <ac:spMkLst>
            <pc:docMk/>
            <pc:sldMk cId="2042590269" sldId="284"/>
            <ac:spMk id="29" creationId="{00000000-0000-0000-0000-000000000000}"/>
          </ac:spMkLst>
        </pc:spChg>
        <pc:grpChg chg="mod">
          <ac:chgData name="Donal  Brady" userId="S::donal.brady@eurodiaconia.org::bde1bc34-8bd7-4aca-9d6a-b1692e7249e0" providerId="AD" clId="Web-{0739805F-599E-AF1B-8190-C4877132A74D}" dt="2024-05-10T12:32:28.715" v="611" actId="14100"/>
          <ac:grpSpMkLst>
            <pc:docMk/>
            <pc:sldMk cId="2042590269" sldId="284"/>
            <ac:grpSpMk id="2" creationId="{00000000-0000-0000-0000-000000000000}"/>
          </ac:grpSpMkLst>
        </pc:grpChg>
        <pc:picChg chg="add mod">
          <ac:chgData name="Donal  Brady" userId="S::donal.brady@eurodiaconia.org::bde1bc34-8bd7-4aca-9d6a-b1692e7249e0" providerId="AD" clId="Web-{0739805F-599E-AF1B-8190-C4877132A74D}" dt="2024-05-10T12:29:35.069" v="568" actId="14100"/>
          <ac:picMkLst>
            <pc:docMk/>
            <pc:sldMk cId="2042590269" sldId="284"/>
            <ac:picMk id="5" creationId="{7CCD2AAB-523E-3CEF-ED1E-BC99FB314F4E}"/>
          </ac:picMkLst>
        </pc:picChg>
      </pc:sldChg>
      <pc:sldChg chg="addSp delSp modSp ord">
        <pc:chgData name="Donal  Brady" userId="S::donal.brady@eurodiaconia.org::bde1bc34-8bd7-4aca-9d6a-b1692e7249e0" providerId="AD" clId="Web-{0739805F-599E-AF1B-8190-C4877132A74D}" dt="2024-05-10T12:24:25.935" v="445" actId="20577"/>
        <pc:sldMkLst>
          <pc:docMk/>
          <pc:sldMk cId="3656132005" sldId="285"/>
        </pc:sldMkLst>
        <pc:spChg chg="mod">
          <ac:chgData name="Donal  Brady" userId="S::donal.brady@eurodiaconia.org::bde1bc34-8bd7-4aca-9d6a-b1692e7249e0" providerId="AD" clId="Web-{0739805F-599E-AF1B-8190-C4877132A74D}" dt="2024-05-10T12:24:25.935" v="445" actId="20577"/>
          <ac:spMkLst>
            <pc:docMk/>
            <pc:sldMk cId="3656132005" sldId="285"/>
            <ac:spMk id="2" creationId="{00000000-0000-0000-0000-000000000000}"/>
          </ac:spMkLst>
        </pc:spChg>
        <pc:spChg chg="add mod">
          <ac:chgData name="Donal  Brady" userId="S::donal.brady@eurodiaconia.org::bde1bc34-8bd7-4aca-9d6a-b1692e7249e0" providerId="AD" clId="Web-{0739805F-599E-AF1B-8190-C4877132A74D}" dt="2024-05-10T12:19:11.519" v="300" actId="1076"/>
          <ac:spMkLst>
            <pc:docMk/>
            <pc:sldMk cId="3656132005" sldId="285"/>
            <ac:spMk id="5" creationId="{CC1C5A5D-8889-C0ED-E3F6-D69C11F2468B}"/>
          </ac:spMkLst>
        </pc:spChg>
        <pc:spChg chg="add mod">
          <ac:chgData name="Donal  Brady" userId="S::donal.brady@eurodiaconia.org::bde1bc34-8bd7-4aca-9d6a-b1692e7249e0" providerId="AD" clId="Web-{0739805F-599E-AF1B-8190-C4877132A74D}" dt="2024-05-10T12:19:00.800" v="299" actId="1076"/>
          <ac:spMkLst>
            <pc:docMk/>
            <pc:sldMk cId="3656132005" sldId="285"/>
            <ac:spMk id="8" creationId="{7E14B938-06C9-2A3A-9C01-CC0885D03C5E}"/>
          </ac:spMkLst>
        </pc:spChg>
        <pc:spChg chg="add del mod">
          <ac:chgData name="Donal  Brady" userId="S::donal.brady@eurodiaconia.org::bde1bc34-8bd7-4aca-9d6a-b1692e7249e0" providerId="AD" clId="Web-{0739805F-599E-AF1B-8190-C4877132A74D}" dt="2024-05-10T12:19:21.051" v="320"/>
          <ac:spMkLst>
            <pc:docMk/>
            <pc:sldMk cId="3656132005" sldId="285"/>
            <ac:spMk id="10" creationId="{0BC5F3B6-BEFB-EC93-3E5C-BE485378F35D}"/>
          </ac:spMkLst>
        </pc:spChg>
        <pc:spChg chg="add del mod">
          <ac:chgData name="Donal  Brady" userId="S::donal.brady@eurodiaconia.org::bde1bc34-8bd7-4aca-9d6a-b1692e7249e0" providerId="AD" clId="Web-{0739805F-599E-AF1B-8190-C4877132A74D}" dt="2024-05-10T12:19:21.051" v="319"/>
          <ac:spMkLst>
            <pc:docMk/>
            <pc:sldMk cId="3656132005" sldId="285"/>
            <ac:spMk id="12" creationId="{8EBDEAE6-588B-6662-7833-44024929E71F}"/>
          </ac:spMkLst>
        </pc:spChg>
        <pc:spChg chg="add del mod">
          <ac:chgData name="Donal  Brady" userId="S::donal.brady@eurodiaconia.org::bde1bc34-8bd7-4aca-9d6a-b1692e7249e0" providerId="AD" clId="Web-{0739805F-599E-AF1B-8190-C4877132A74D}" dt="2024-05-10T12:19:21.051" v="318"/>
          <ac:spMkLst>
            <pc:docMk/>
            <pc:sldMk cId="3656132005" sldId="285"/>
            <ac:spMk id="14" creationId="{6BE2824F-77C4-A596-A5B7-5D47CE0ECFED}"/>
          </ac:spMkLst>
        </pc:spChg>
        <pc:spChg chg="add del mod">
          <ac:chgData name="Donal  Brady" userId="S::donal.brady@eurodiaconia.org::bde1bc34-8bd7-4aca-9d6a-b1692e7249e0" providerId="AD" clId="Web-{0739805F-599E-AF1B-8190-C4877132A74D}" dt="2024-05-10T12:19:21.051" v="317"/>
          <ac:spMkLst>
            <pc:docMk/>
            <pc:sldMk cId="3656132005" sldId="285"/>
            <ac:spMk id="16" creationId="{7F1503E0-8795-1CFE-31DA-B485331B3668}"/>
          </ac:spMkLst>
        </pc:spChg>
        <pc:spChg chg="add del mod">
          <ac:chgData name="Donal  Brady" userId="S::donal.brady@eurodiaconia.org::bde1bc34-8bd7-4aca-9d6a-b1692e7249e0" providerId="AD" clId="Web-{0739805F-599E-AF1B-8190-C4877132A74D}" dt="2024-05-10T12:19:21.051" v="316"/>
          <ac:spMkLst>
            <pc:docMk/>
            <pc:sldMk cId="3656132005" sldId="285"/>
            <ac:spMk id="18" creationId="{6C414374-2F64-BC3C-AED4-4D655FD6C410}"/>
          </ac:spMkLst>
        </pc:spChg>
        <pc:spChg chg="add mod">
          <ac:chgData name="Donal  Brady" userId="S::donal.brady@eurodiaconia.org::bde1bc34-8bd7-4aca-9d6a-b1692e7249e0" providerId="AD" clId="Web-{0739805F-599E-AF1B-8190-C4877132A74D}" dt="2024-05-10T12:19:34.770" v="322" actId="1076"/>
          <ac:spMkLst>
            <pc:docMk/>
            <pc:sldMk cId="3656132005" sldId="285"/>
            <ac:spMk id="20" creationId="{2760A429-18ED-D1C1-1B9A-6689E7C190A5}"/>
          </ac:spMkLst>
        </pc:spChg>
        <pc:spChg chg="add mod">
          <ac:chgData name="Donal  Brady" userId="S::donal.brady@eurodiaconia.org::bde1bc34-8bd7-4aca-9d6a-b1692e7249e0" providerId="AD" clId="Web-{0739805F-599E-AF1B-8190-C4877132A74D}" dt="2024-05-10T12:19:38.598" v="324" actId="1076"/>
          <ac:spMkLst>
            <pc:docMk/>
            <pc:sldMk cId="3656132005" sldId="285"/>
            <ac:spMk id="23" creationId="{BB4070AC-33F1-BF4C-723B-31B5BC1D98B2}"/>
          </ac:spMkLst>
        </pc:spChg>
        <pc:spChg chg="add mod">
          <ac:chgData name="Donal  Brady" userId="S::donal.brady@eurodiaconia.org::bde1bc34-8bd7-4aca-9d6a-b1692e7249e0" providerId="AD" clId="Web-{0739805F-599E-AF1B-8190-C4877132A74D}" dt="2024-05-10T12:19:42.598" v="326" actId="1076"/>
          <ac:spMkLst>
            <pc:docMk/>
            <pc:sldMk cId="3656132005" sldId="285"/>
            <ac:spMk id="26" creationId="{2557F7D0-CDEF-6830-CCA6-2732DBCBF634}"/>
          </ac:spMkLst>
        </pc:spChg>
        <pc:spChg chg="add mod">
          <ac:chgData name="Donal  Brady" userId="S::donal.brady@eurodiaconia.org::bde1bc34-8bd7-4aca-9d6a-b1692e7249e0" providerId="AD" clId="Web-{0739805F-599E-AF1B-8190-C4877132A74D}" dt="2024-05-10T12:21:56.602" v="436" actId="1076"/>
          <ac:spMkLst>
            <pc:docMk/>
            <pc:sldMk cId="3656132005" sldId="285"/>
            <ac:spMk id="27" creationId="{35605B04-ADAF-FE82-90ED-19017CB552A8}"/>
          </ac:spMkLst>
        </pc:spChg>
      </pc:sldChg>
      <pc:sldChg chg="addSp delSp modSp del ord">
        <pc:chgData name="Donal  Brady" userId="S::donal.brady@eurodiaconia.org::bde1bc34-8bd7-4aca-9d6a-b1692e7249e0" providerId="AD" clId="Web-{0739805F-599E-AF1B-8190-C4877132A74D}" dt="2024-05-10T14:51:50.431" v="2762" actId="1076"/>
        <pc:sldMkLst>
          <pc:docMk/>
          <pc:sldMk cId="8371724" sldId="286"/>
        </pc:sldMkLst>
        <pc:spChg chg="add mod">
          <ac:chgData name="Donal  Brady" userId="S::donal.brady@eurodiaconia.org::bde1bc34-8bd7-4aca-9d6a-b1692e7249e0" providerId="AD" clId="Web-{0739805F-599E-AF1B-8190-C4877132A74D}" dt="2024-05-10T14:51:50.431" v="2762" actId="1076"/>
          <ac:spMkLst>
            <pc:docMk/>
            <pc:sldMk cId="8371724" sldId="286"/>
            <ac:spMk id="4" creationId="{8FEFFBC6-2937-00C9-8A23-470FE30434A9}"/>
          </ac:spMkLst>
        </pc:spChg>
        <pc:spChg chg="mod">
          <ac:chgData name="Donal  Brady" userId="S::donal.brady@eurodiaconia.org::bde1bc34-8bd7-4aca-9d6a-b1692e7249e0" providerId="AD" clId="Web-{0739805F-599E-AF1B-8190-C4877132A74D}" dt="2024-05-10T14:49:53.428" v="2667" actId="20577"/>
          <ac:spMkLst>
            <pc:docMk/>
            <pc:sldMk cId="8371724" sldId="286"/>
            <ac:spMk id="14" creationId="{00000000-0000-0000-0000-000000000000}"/>
          </ac:spMkLst>
        </pc:spChg>
        <pc:spChg chg="del">
          <ac:chgData name="Donal  Brady" userId="S::donal.brady@eurodiaconia.org::bde1bc34-8bd7-4aca-9d6a-b1692e7249e0" providerId="AD" clId="Web-{0739805F-599E-AF1B-8190-C4877132A74D}" dt="2024-05-10T14:38:56.533" v="2515"/>
          <ac:spMkLst>
            <pc:docMk/>
            <pc:sldMk cId="8371724" sldId="286"/>
            <ac:spMk id="15" creationId="{00000000-0000-0000-0000-000000000000}"/>
          </ac:spMkLst>
        </pc:spChg>
        <pc:spChg chg="del">
          <ac:chgData name="Donal  Brady" userId="S::donal.brady@eurodiaconia.org::bde1bc34-8bd7-4aca-9d6a-b1692e7249e0" providerId="AD" clId="Web-{0739805F-599E-AF1B-8190-C4877132A74D}" dt="2024-05-10T14:38:58.533" v="2520"/>
          <ac:spMkLst>
            <pc:docMk/>
            <pc:sldMk cId="8371724" sldId="286"/>
            <ac:spMk id="16" creationId="{00000000-0000-0000-0000-000000000000}"/>
          </ac:spMkLst>
        </pc:spChg>
        <pc:spChg chg="del">
          <ac:chgData name="Donal  Brady" userId="S::donal.brady@eurodiaconia.org::bde1bc34-8bd7-4aca-9d6a-b1692e7249e0" providerId="AD" clId="Web-{0739805F-599E-AF1B-8190-C4877132A74D}" dt="2024-05-10T14:38:56.705" v="2516"/>
          <ac:spMkLst>
            <pc:docMk/>
            <pc:sldMk cId="8371724" sldId="286"/>
            <ac:spMk id="21" creationId="{00000000-0000-0000-0000-000000000000}"/>
          </ac:spMkLst>
        </pc:spChg>
        <pc:spChg chg="del">
          <ac:chgData name="Donal  Brady" userId="S::donal.brady@eurodiaconia.org::bde1bc34-8bd7-4aca-9d6a-b1692e7249e0" providerId="AD" clId="Web-{0739805F-599E-AF1B-8190-C4877132A74D}" dt="2024-05-10T14:38:59.221" v="2521"/>
          <ac:spMkLst>
            <pc:docMk/>
            <pc:sldMk cId="8371724" sldId="286"/>
            <ac:spMk id="22" creationId="{00000000-0000-0000-0000-000000000000}"/>
          </ac:spMkLst>
        </pc:spChg>
        <pc:spChg chg="del">
          <ac:chgData name="Donal  Brady" userId="S::donal.brady@eurodiaconia.org::bde1bc34-8bd7-4aca-9d6a-b1692e7249e0" providerId="AD" clId="Web-{0739805F-599E-AF1B-8190-C4877132A74D}" dt="2024-05-10T14:38:56.721" v="2517"/>
          <ac:spMkLst>
            <pc:docMk/>
            <pc:sldMk cId="8371724" sldId="286"/>
            <ac:spMk id="25" creationId="{00000000-0000-0000-0000-000000000000}"/>
          </ac:spMkLst>
        </pc:spChg>
        <pc:spChg chg="del">
          <ac:chgData name="Donal  Brady" userId="S::donal.brady@eurodiaconia.org::bde1bc34-8bd7-4aca-9d6a-b1692e7249e0" providerId="AD" clId="Web-{0739805F-599E-AF1B-8190-C4877132A74D}" dt="2024-05-10T14:38:59.736" v="2522"/>
          <ac:spMkLst>
            <pc:docMk/>
            <pc:sldMk cId="8371724" sldId="286"/>
            <ac:spMk id="26" creationId="{00000000-0000-0000-0000-000000000000}"/>
          </ac:spMkLst>
        </pc:spChg>
        <pc:spChg chg="del">
          <ac:chgData name="Donal  Brady" userId="S::donal.brady@eurodiaconia.org::bde1bc34-8bd7-4aca-9d6a-b1692e7249e0" providerId="AD" clId="Web-{0739805F-599E-AF1B-8190-C4877132A74D}" dt="2024-05-10T14:38:56.955" v="2518"/>
          <ac:spMkLst>
            <pc:docMk/>
            <pc:sldMk cId="8371724" sldId="286"/>
            <ac:spMk id="29" creationId="{00000000-0000-0000-0000-000000000000}"/>
          </ac:spMkLst>
        </pc:spChg>
        <pc:spChg chg="del">
          <ac:chgData name="Donal  Brady" userId="S::donal.brady@eurodiaconia.org::bde1bc34-8bd7-4aca-9d6a-b1692e7249e0" providerId="AD" clId="Web-{0739805F-599E-AF1B-8190-C4877132A74D}" dt="2024-05-10T14:39:01.986" v="2523"/>
          <ac:spMkLst>
            <pc:docMk/>
            <pc:sldMk cId="8371724" sldId="286"/>
            <ac:spMk id="30" creationId="{00000000-0000-0000-0000-000000000000}"/>
          </ac:spMkLst>
        </pc:spChg>
        <pc:spChg chg="del">
          <ac:chgData name="Donal  Brady" userId="S::donal.brady@eurodiaconia.org::bde1bc34-8bd7-4aca-9d6a-b1692e7249e0" providerId="AD" clId="Web-{0739805F-599E-AF1B-8190-C4877132A74D}" dt="2024-05-10T14:38:57.518" v="2519"/>
          <ac:spMkLst>
            <pc:docMk/>
            <pc:sldMk cId="8371724" sldId="286"/>
            <ac:spMk id="33" creationId="{00000000-0000-0000-0000-000000000000}"/>
          </ac:spMkLst>
        </pc:spChg>
        <pc:spChg chg="del">
          <ac:chgData name="Donal  Brady" userId="S::donal.brady@eurodiaconia.org::bde1bc34-8bd7-4aca-9d6a-b1692e7249e0" providerId="AD" clId="Web-{0739805F-599E-AF1B-8190-C4877132A74D}" dt="2024-05-10T14:39:02.111" v="2524"/>
          <ac:spMkLst>
            <pc:docMk/>
            <pc:sldMk cId="8371724" sldId="286"/>
            <ac:spMk id="34" creationId="{00000000-0000-0000-0000-000000000000}"/>
          </ac:spMkLst>
        </pc:spChg>
        <pc:picChg chg="mod">
          <ac:chgData name="Donal  Brady" userId="S::donal.brady@eurodiaconia.org::bde1bc34-8bd7-4aca-9d6a-b1692e7249e0" providerId="AD" clId="Web-{0739805F-599E-AF1B-8190-C4877132A74D}" dt="2024-05-10T14:39:14.924" v="2527" actId="1076"/>
          <ac:picMkLst>
            <pc:docMk/>
            <pc:sldMk cId="8371724" sldId="286"/>
            <ac:picMk id="38" creationId="{0FC157EE-B3AA-4780-9F59-8FCB8B8BF30D}"/>
          </ac:picMkLst>
        </pc:picChg>
      </pc:sldChg>
      <pc:sldChg chg="modSp add replId">
        <pc:chgData name="Donal  Brady" userId="S::donal.brady@eurodiaconia.org::bde1bc34-8bd7-4aca-9d6a-b1692e7249e0" providerId="AD" clId="Web-{0739805F-599E-AF1B-8190-C4877132A74D}" dt="2024-05-10T12:39:22.571" v="701" actId="20577"/>
        <pc:sldMkLst>
          <pc:docMk/>
          <pc:sldMk cId="1775009780" sldId="287"/>
        </pc:sldMkLst>
        <pc:spChg chg="mod">
          <ac:chgData name="Donal  Brady" userId="S::donal.brady@eurodiaconia.org::bde1bc34-8bd7-4aca-9d6a-b1692e7249e0" providerId="AD" clId="Web-{0739805F-599E-AF1B-8190-C4877132A74D}" dt="2024-05-10T12:39:22.571" v="701" actId="20577"/>
          <ac:spMkLst>
            <pc:docMk/>
            <pc:sldMk cId="1775009780" sldId="287"/>
            <ac:spMk id="7" creationId="{D5964A93-C888-368E-3CA4-820B3A68B8D4}"/>
          </ac:spMkLst>
        </pc:spChg>
      </pc:sldChg>
      <pc:sldChg chg="addSp delSp modSp add replId">
        <pc:chgData name="Donal  Brady" userId="S::donal.brady@eurodiaconia.org::bde1bc34-8bd7-4aca-9d6a-b1692e7249e0" providerId="AD" clId="Web-{0739805F-599E-AF1B-8190-C4877132A74D}" dt="2024-05-10T13:12:24.192" v="1281" actId="1076"/>
        <pc:sldMkLst>
          <pc:docMk/>
          <pc:sldMk cId="2268551516" sldId="288"/>
        </pc:sldMkLst>
        <pc:spChg chg="del mod">
          <ac:chgData name="Donal  Brady" userId="S::donal.brady@eurodiaconia.org::bde1bc34-8bd7-4aca-9d6a-b1692e7249e0" providerId="AD" clId="Web-{0739805F-599E-AF1B-8190-C4877132A74D}" dt="2024-05-10T13:11:52.535" v="1277"/>
          <ac:spMkLst>
            <pc:docMk/>
            <pc:sldMk cId="2268551516" sldId="288"/>
            <ac:spMk id="7" creationId="{9635BE9A-8202-36EE-1CE4-CB9B59D120A2}"/>
          </ac:spMkLst>
        </pc:spChg>
        <pc:picChg chg="add mod">
          <ac:chgData name="Donal  Brady" userId="S::donal.brady@eurodiaconia.org::bde1bc34-8bd7-4aca-9d6a-b1692e7249e0" providerId="AD" clId="Web-{0739805F-599E-AF1B-8190-C4877132A74D}" dt="2024-05-10T13:12:24.192" v="1281" actId="1076"/>
          <ac:picMkLst>
            <pc:docMk/>
            <pc:sldMk cId="2268551516" sldId="288"/>
            <ac:picMk id="2" creationId="{84527325-D76D-44D8-AC79-2C464E6CBFCB}"/>
          </ac:picMkLst>
        </pc:picChg>
        <pc:picChg chg="del">
          <ac:chgData name="Donal  Brady" userId="S::donal.brady@eurodiaconia.org::bde1bc34-8bd7-4aca-9d6a-b1692e7249e0" providerId="AD" clId="Web-{0739805F-599E-AF1B-8190-C4877132A74D}" dt="2024-05-10T13:11:48.628" v="1274"/>
          <ac:picMkLst>
            <pc:docMk/>
            <pc:sldMk cId="2268551516" sldId="288"/>
            <ac:picMk id="9" creationId="{C60322F6-5D09-B3E5-56B4-0AABBEDD4096}"/>
          </ac:picMkLst>
        </pc:picChg>
      </pc:sldChg>
      <pc:sldChg chg="addSp modSp add ord replId">
        <pc:chgData name="Donal  Brady" userId="S::donal.brady@eurodiaconia.org::bde1bc34-8bd7-4aca-9d6a-b1692e7249e0" providerId="AD" clId="Web-{0739805F-599E-AF1B-8190-C4877132A74D}" dt="2024-05-10T13:52:29.685" v="1961" actId="20577"/>
        <pc:sldMkLst>
          <pc:docMk/>
          <pc:sldMk cId="2789236985" sldId="289"/>
        </pc:sldMkLst>
        <pc:spChg chg="add mod">
          <ac:chgData name="Donal  Brady" userId="S::donal.brady@eurodiaconia.org::bde1bc34-8bd7-4aca-9d6a-b1692e7249e0" providerId="AD" clId="Web-{0739805F-599E-AF1B-8190-C4877132A74D}" dt="2024-05-10T13:17:36.889" v="1485" actId="20577"/>
          <ac:spMkLst>
            <pc:docMk/>
            <pc:sldMk cId="2789236985" sldId="289"/>
            <ac:spMk id="4" creationId="{F37E21B6-AF2C-61CD-834F-FAD66F10CEB8}"/>
          </ac:spMkLst>
        </pc:spChg>
        <pc:spChg chg="mod">
          <ac:chgData name="Donal  Brady" userId="S::donal.brady@eurodiaconia.org::bde1bc34-8bd7-4aca-9d6a-b1692e7249e0" providerId="AD" clId="Web-{0739805F-599E-AF1B-8190-C4877132A74D}" dt="2024-05-10T13:17:43.498" v="1486" actId="1076"/>
          <ac:spMkLst>
            <pc:docMk/>
            <pc:sldMk cId="2789236985" sldId="289"/>
            <ac:spMk id="5" creationId="{2D2FDB10-465C-EAFF-AAAA-10CDD6F60F1E}"/>
          </ac:spMkLst>
        </pc:spChg>
        <pc:spChg chg="add mod">
          <ac:chgData name="Donal  Brady" userId="S::donal.brady@eurodiaconia.org::bde1bc34-8bd7-4aca-9d6a-b1692e7249e0" providerId="AD" clId="Web-{0739805F-599E-AF1B-8190-C4877132A74D}" dt="2024-05-10T13:17:53.452" v="1488" actId="1076"/>
          <ac:spMkLst>
            <pc:docMk/>
            <pc:sldMk cId="2789236985" sldId="289"/>
            <ac:spMk id="8" creationId="{A1BA43FF-F062-DEBD-8333-C82DEB64BFF5}"/>
          </ac:spMkLst>
        </pc:spChg>
        <pc:spChg chg="add mod">
          <ac:chgData name="Donal  Brady" userId="S::donal.brady@eurodiaconia.org::bde1bc34-8bd7-4aca-9d6a-b1692e7249e0" providerId="AD" clId="Web-{0739805F-599E-AF1B-8190-C4877132A74D}" dt="2024-05-10T13:17:58.077" v="1490" actId="1076"/>
          <ac:spMkLst>
            <pc:docMk/>
            <pc:sldMk cId="2789236985" sldId="289"/>
            <ac:spMk id="11" creationId="{EB22C574-E228-2A1E-E6AA-280250221794}"/>
          </ac:spMkLst>
        </pc:spChg>
        <pc:spChg chg="add mod">
          <ac:chgData name="Donal  Brady" userId="S::donal.brady@eurodiaconia.org::bde1bc34-8bd7-4aca-9d6a-b1692e7249e0" providerId="AD" clId="Web-{0739805F-599E-AF1B-8190-C4877132A74D}" dt="2024-05-10T13:18:01.014" v="1492" actId="1076"/>
          <ac:spMkLst>
            <pc:docMk/>
            <pc:sldMk cId="2789236985" sldId="289"/>
            <ac:spMk id="13" creationId="{8BEC746C-55BA-82E5-FCE9-8714D3533469}"/>
          </ac:spMkLst>
        </pc:spChg>
        <pc:spChg chg="add mod">
          <ac:chgData name="Donal  Brady" userId="S::donal.brady@eurodiaconia.org::bde1bc34-8bd7-4aca-9d6a-b1692e7249e0" providerId="AD" clId="Web-{0739805F-599E-AF1B-8190-C4877132A74D}" dt="2024-05-10T13:18:04.468" v="1494" actId="1076"/>
          <ac:spMkLst>
            <pc:docMk/>
            <pc:sldMk cId="2789236985" sldId="289"/>
            <ac:spMk id="15" creationId="{9EF7ED60-7C59-B2E7-E46E-B69F05363A39}"/>
          </ac:spMkLst>
        </pc:spChg>
        <pc:spChg chg="mod">
          <ac:chgData name="Donal  Brady" userId="S::donal.brady@eurodiaconia.org::bde1bc34-8bd7-4aca-9d6a-b1692e7249e0" providerId="AD" clId="Web-{0739805F-599E-AF1B-8190-C4877132A74D}" dt="2024-05-10T13:52:29.685" v="1961" actId="20577"/>
          <ac:spMkLst>
            <pc:docMk/>
            <pc:sldMk cId="2789236985" sldId="289"/>
            <ac:spMk id="19" creationId="{00000000-0000-0000-0000-000000000000}"/>
          </ac:spMkLst>
        </pc:spChg>
      </pc:sldChg>
      <pc:sldChg chg="addSp delSp modSp add replId">
        <pc:chgData name="Donal  Brady" userId="S::donal.brady@eurodiaconia.org::bde1bc34-8bd7-4aca-9d6a-b1692e7249e0" providerId="AD" clId="Web-{0739805F-599E-AF1B-8190-C4877132A74D}" dt="2024-05-10T14:13:44.426" v="2122"/>
        <pc:sldMkLst>
          <pc:docMk/>
          <pc:sldMk cId="1637949193" sldId="290"/>
        </pc:sldMkLst>
        <pc:spChg chg="del mod">
          <ac:chgData name="Donal  Brady" userId="S::donal.brady@eurodiaconia.org::bde1bc34-8bd7-4aca-9d6a-b1692e7249e0" providerId="AD" clId="Web-{0739805F-599E-AF1B-8190-C4877132A74D}" dt="2024-05-10T14:10:30.467" v="2105"/>
          <ac:spMkLst>
            <pc:docMk/>
            <pc:sldMk cId="1637949193" sldId="290"/>
            <ac:spMk id="7" creationId="{28704105-0D66-BBA1-EF88-E26031932DFB}"/>
          </ac:spMkLst>
        </pc:spChg>
        <pc:spChg chg="add">
          <ac:chgData name="Donal  Brady" userId="S::donal.brady@eurodiaconia.org::bde1bc34-8bd7-4aca-9d6a-b1692e7249e0" providerId="AD" clId="Web-{0739805F-599E-AF1B-8190-C4877132A74D}" dt="2024-05-10T14:12:46.549" v="2117"/>
          <ac:spMkLst>
            <pc:docMk/>
            <pc:sldMk cId="1637949193" sldId="290"/>
            <ac:spMk id="11" creationId="{3BDD9AC0-507B-6A4C-C622-90F65E0114A1}"/>
          </ac:spMkLst>
        </pc:spChg>
        <pc:spChg chg="del">
          <ac:chgData name="Donal  Brady" userId="S::donal.brady@eurodiaconia.org::bde1bc34-8bd7-4aca-9d6a-b1692e7249e0" providerId="AD" clId="Web-{0739805F-599E-AF1B-8190-C4877132A74D}" dt="2024-05-10T14:10:30.592" v="2106"/>
          <ac:spMkLst>
            <pc:docMk/>
            <pc:sldMk cId="1637949193" sldId="290"/>
            <ac:spMk id="14" creationId="{7AAE2DBA-8A4B-D2CE-4CD6-0633BF6A4646}"/>
          </ac:spMkLst>
        </pc:spChg>
        <pc:grpChg chg="del topLvl">
          <ac:chgData name="Donal  Brady" userId="S::donal.brady@eurodiaconia.org::bde1bc34-8bd7-4aca-9d6a-b1692e7249e0" providerId="AD" clId="Web-{0739805F-599E-AF1B-8190-C4877132A74D}" dt="2024-05-10T14:10:25.295" v="2103"/>
          <ac:grpSpMkLst>
            <pc:docMk/>
            <pc:sldMk cId="1637949193" sldId="290"/>
            <ac:grpSpMk id="4" creationId="{80433A1A-DAEE-2A8F-4EA1-A5C14F0BDAB2}"/>
          </ac:grpSpMkLst>
        </pc:grpChg>
        <pc:grpChg chg="del">
          <ac:chgData name="Donal  Brady" userId="S::donal.brady@eurodiaconia.org::bde1bc34-8bd7-4aca-9d6a-b1692e7249e0" providerId="AD" clId="Web-{0739805F-599E-AF1B-8190-C4877132A74D}" dt="2024-05-10T14:10:23.107" v="2102"/>
          <ac:grpSpMkLst>
            <pc:docMk/>
            <pc:sldMk cId="1637949193" sldId="290"/>
            <ac:grpSpMk id="9" creationId="{EF517788-3F5A-6DED-A0EC-450739C5D389}"/>
          </ac:grpSpMkLst>
        </pc:grpChg>
        <pc:picChg chg="add mod modCrop">
          <ac:chgData name="Donal  Brady" userId="S::donal.brady@eurodiaconia.org::bde1bc34-8bd7-4aca-9d6a-b1692e7249e0" providerId="AD" clId="Web-{0739805F-599E-AF1B-8190-C4877132A74D}" dt="2024-05-10T14:12:00.985" v="2116" actId="1076"/>
          <ac:picMkLst>
            <pc:docMk/>
            <pc:sldMk cId="1637949193" sldId="290"/>
            <ac:picMk id="5" creationId="{AE06F3FC-0755-2544-8565-D17A022A2595}"/>
          </ac:picMkLst>
        </pc:picChg>
        <pc:picChg chg="del topLvl">
          <ac:chgData name="Donal  Brady" userId="S::donal.brady@eurodiaconia.org::bde1bc34-8bd7-4aca-9d6a-b1692e7249e0" providerId="AD" clId="Web-{0739805F-599E-AF1B-8190-C4877132A74D}" dt="2024-05-10T14:10:23.107" v="2102"/>
          <ac:picMkLst>
            <pc:docMk/>
            <pc:sldMk cId="1637949193" sldId="290"/>
            <ac:picMk id="8" creationId="{07AF4025-7F5C-D0DC-B4FA-1F366F3A03DA}"/>
          </ac:picMkLst>
        </pc:picChg>
        <pc:picChg chg="add mod ord">
          <ac:chgData name="Donal  Brady" userId="S::donal.brady@eurodiaconia.org::bde1bc34-8bd7-4aca-9d6a-b1692e7249e0" providerId="AD" clId="Web-{0739805F-599E-AF1B-8190-C4877132A74D}" dt="2024-05-10T14:13:44.426" v="2122"/>
          <ac:picMkLst>
            <pc:docMk/>
            <pc:sldMk cId="1637949193" sldId="290"/>
            <ac:picMk id="12" creationId="{176F75A6-FAAF-799D-2776-AC1DF9F773AE}"/>
          </ac:picMkLst>
        </pc:picChg>
        <pc:picChg chg="del mod">
          <ac:chgData name="Donal  Brady" userId="S::donal.brady@eurodiaconia.org::bde1bc34-8bd7-4aca-9d6a-b1692e7249e0" providerId="AD" clId="Web-{0739805F-599E-AF1B-8190-C4877132A74D}" dt="2024-05-10T14:10:44.296" v="2110"/>
          <ac:picMkLst>
            <pc:docMk/>
            <pc:sldMk cId="1637949193" sldId="290"/>
            <ac:picMk id="15" creationId="{D177CCBB-1163-36F3-6A25-1E5E9180CB67}"/>
          </ac:picMkLst>
        </pc:picChg>
      </pc:sldChg>
      <pc:sldChg chg="addSp delSp modSp add replId">
        <pc:chgData name="Donal  Brady" userId="S::donal.brady@eurodiaconia.org::bde1bc34-8bd7-4aca-9d6a-b1692e7249e0" providerId="AD" clId="Web-{0739805F-599E-AF1B-8190-C4877132A74D}" dt="2024-05-10T14:44:37.559" v="2630" actId="1076"/>
        <pc:sldMkLst>
          <pc:docMk/>
          <pc:sldMk cId="2352779606" sldId="291"/>
        </pc:sldMkLst>
        <pc:spChg chg="mod">
          <ac:chgData name="Donal  Brady" userId="S::donal.brady@eurodiaconia.org::bde1bc34-8bd7-4aca-9d6a-b1692e7249e0" providerId="AD" clId="Web-{0739805F-599E-AF1B-8190-C4877132A74D}" dt="2024-05-10T14:44:37.559" v="2630" actId="1076"/>
          <ac:spMkLst>
            <pc:docMk/>
            <pc:sldMk cId="2352779606" sldId="291"/>
            <ac:spMk id="11" creationId="{3BDD9AC0-507B-6A4C-C622-90F65E0114A1}"/>
          </ac:spMkLst>
        </pc:spChg>
        <pc:picChg chg="add mod">
          <ac:chgData name="Donal  Brady" userId="S::donal.brady@eurodiaconia.org::bde1bc34-8bd7-4aca-9d6a-b1692e7249e0" providerId="AD" clId="Web-{0739805F-599E-AF1B-8190-C4877132A74D}" dt="2024-05-10T14:44:30.184" v="2628" actId="1076"/>
          <ac:picMkLst>
            <pc:docMk/>
            <pc:sldMk cId="2352779606" sldId="291"/>
            <ac:picMk id="2" creationId="{9EE50FE3-2C7C-5044-556D-A63C06157D88}"/>
          </ac:picMkLst>
        </pc:picChg>
        <pc:picChg chg="del">
          <ac:chgData name="Donal  Brady" userId="S::donal.brady@eurodiaconia.org::bde1bc34-8bd7-4aca-9d6a-b1692e7249e0" providerId="AD" clId="Web-{0739805F-599E-AF1B-8190-C4877132A74D}" dt="2024-05-10T14:44:09.277" v="2621"/>
          <ac:picMkLst>
            <pc:docMk/>
            <pc:sldMk cId="2352779606" sldId="291"/>
            <ac:picMk id="5" creationId="{AE06F3FC-0755-2544-8565-D17A022A2595}"/>
          </ac:picMkLst>
        </pc:picChg>
        <pc:picChg chg="del">
          <ac:chgData name="Donal  Brady" userId="S::donal.brady@eurodiaconia.org::bde1bc34-8bd7-4aca-9d6a-b1692e7249e0" providerId="AD" clId="Web-{0739805F-599E-AF1B-8190-C4877132A74D}" dt="2024-05-10T14:44:15.449" v="2624"/>
          <ac:picMkLst>
            <pc:docMk/>
            <pc:sldMk cId="2352779606" sldId="291"/>
            <ac:picMk id="12" creationId="{176F75A6-FAAF-799D-2776-AC1DF9F773AE}"/>
          </ac:picMkLst>
        </pc:picChg>
      </pc:sldChg>
    </pc:docChg>
  </pc:docChgLst>
  <pc:docChgLst>
    <pc:chgData name="Donal  Brady" userId="S::donal.brady@eurodiaconia.org::bde1bc34-8bd7-4aca-9d6a-b1692e7249e0" providerId="AD" clId="Web-{E6877334-E4E9-2767-878B-C6DE2B129D04}"/>
    <pc:docChg chg="addSld delSld modSld">
      <pc:chgData name="Donal  Brady" userId="S::donal.brady@eurodiaconia.org::bde1bc34-8bd7-4aca-9d6a-b1692e7249e0" providerId="AD" clId="Web-{E6877334-E4E9-2767-878B-C6DE2B129D04}" dt="2024-03-14T15:37:30.550" v="172"/>
      <pc:docMkLst>
        <pc:docMk/>
      </pc:docMkLst>
      <pc:sldChg chg="modSp">
        <pc:chgData name="Donal  Brady" userId="S::donal.brady@eurodiaconia.org::bde1bc34-8bd7-4aca-9d6a-b1692e7249e0" providerId="AD" clId="Web-{E6877334-E4E9-2767-878B-C6DE2B129D04}" dt="2024-03-14T14:11:56.735" v="78"/>
        <pc:sldMkLst>
          <pc:docMk/>
          <pc:sldMk cId="0" sldId="259"/>
        </pc:sldMkLst>
        <pc:picChg chg="mod modCrop">
          <ac:chgData name="Donal  Brady" userId="S::donal.brady@eurodiaconia.org::bde1bc34-8bd7-4aca-9d6a-b1692e7249e0" providerId="AD" clId="Web-{E6877334-E4E9-2767-878B-C6DE2B129D04}" dt="2024-03-14T14:11:56.735" v="78"/>
          <ac:picMkLst>
            <pc:docMk/>
            <pc:sldMk cId="0" sldId="259"/>
            <ac:picMk id="22" creationId="{FA31198E-05A7-1054-5FD7-84ACBE6CF438}"/>
          </ac:picMkLst>
        </pc:picChg>
      </pc:sldChg>
      <pc:sldChg chg="del">
        <pc:chgData name="Donal  Brady" userId="S::donal.brady@eurodiaconia.org::bde1bc34-8bd7-4aca-9d6a-b1692e7249e0" providerId="AD" clId="Web-{E6877334-E4E9-2767-878B-C6DE2B129D04}" dt="2024-03-14T14:11:36.671" v="76"/>
        <pc:sldMkLst>
          <pc:docMk/>
          <pc:sldMk cId="0" sldId="263"/>
        </pc:sldMkLst>
      </pc:sldChg>
      <pc:sldChg chg="addSp delSp modSp">
        <pc:chgData name="Donal  Brady" userId="S::donal.brady@eurodiaconia.org::bde1bc34-8bd7-4aca-9d6a-b1692e7249e0" providerId="AD" clId="Web-{E6877334-E4E9-2767-878B-C6DE2B129D04}" dt="2024-03-14T14:10:37.810" v="73" actId="20577"/>
        <pc:sldMkLst>
          <pc:docMk/>
          <pc:sldMk cId="0" sldId="264"/>
        </pc:sldMkLst>
        <pc:spChg chg="mod">
          <ac:chgData name="Donal  Brady" userId="S::donal.brady@eurodiaconia.org::bde1bc34-8bd7-4aca-9d6a-b1692e7249e0" providerId="AD" clId="Web-{E6877334-E4E9-2767-878B-C6DE2B129D04}" dt="2024-03-14T14:10:37.810" v="73" actId="20577"/>
          <ac:spMkLst>
            <pc:docMk/>
            <pc:sldMk cId="0" sldId="264"/>
            <ac:spMk id="29" creationId="{00000000-0000-0000-0000-000000000000}"/>
          </ac:spMkLst>
        </pc:spChg>
        <pc:grpChg chg="mod">
          <ac:chgData name="Donal  Brady" userId="S::donal.brady@eurodiaconia.org::bde1bc34-8bd7-4aca-9d6a-b1692e7249e0" providerId="AD" clId="Web-{E6877334-E4E9-2767-878B-C6DE2B129D04}" dt="2024-03-14T14:02:24.243" v="7" actId="14100"/>
          <ac:grpSpMkLst>
            <pc:docMk/>
            <pc:sldMk cId="0" sldId="264"/>
            <ac:grpSpMk id="2" creationId="{00000000-0000-0000-0000-000000000000}"/>
          </ac:grpSpMkLst>
        </pc:grpChg>
        <pc:grpChg chg="del">
          <ac:chgData name="Donal  Brady" userId="S::donal.brady@eurodiaconia.org::bde1bc34-8bd7-4aca-9d6a-b1692e7249e0" providerId="AD" clId="Web-{E6877334-E4E9-2767-878B-C6DE2B129D04}" dt="2024-03-14T14:02:38.728" v="9"/>
          <ac:grpSpMkLst>
            <pc:docMk/>
            <pc:sldMk cId="0" sldId="264"/>
            <ac:grpSpMk id="9" creationId="{00000000-0000-0000-0000-000000000000}"/>
          </ac:grpSpMkLst>
        </pc:grpChg>
        <pc:grpChg chg="del">
          <ac:chgData name="Donal  Brady" userId="S::donal.brady@eurodiaconia.org::bde1bc34-8bd7-4aca-9d6a-b1692e7249e0" providerId="AD" clId="Web-{E6877334-E4E9-2767-878B-C6DE2B129D04}" dt="2024-03-14T14:03:00.151" v="13"/>
          <ac:grpSpMkLst>
            <pc:docMk/>
            <pc:sldMk cId="0" sldId="264"/>
            <ac:grpSpMk id="12" creationId="{00000000-0000-0000-0000-000000000000}"/>
          </ac:grpSpMkLst>
        </pc:grpChg>
        <pc:grpChg chg="del mod">
          <ac:chgData name="Donal  Brady" userId="S::donal.brady@eurodiaconia.org::bde1bc34-8bd7-4aca-9d6a-b1692e7249e0" providerId="AD" clId="Web-{E6877334-E4E9-2767-878B-C6DE2B129D04}" dt="2024-03-14T14:04:13.357" v="25"/>
          <ac:grpSpMkLst>
            <pc:docMk/>
            <pc:sldMk cId="0" sldId="264"/>
            <ac:grpSpMk id="15" creationId="{00000000-0000-0000-0000-000000000000}"/>
          </ac:grpSpMkLst>
        </pc:grpChg>
        <pc:picChg chg="add mod modCrop">
          <ac:chgData name="Donal  Brady" userId="S::donal.brady@eurodiaconia.org::bde1bc34-8bd7-4aca-9d6a-b1692e7249e0" providerId="AD" clId="Web-{E6877334-E4E9-2767-878B-C6DE2B129D04}" dt="2024-03-14T14:01:55.571" v="5"/>
          <ac:picMkLst>
            <pc:docMk/>
            <pc:sldMk cId="0" sldId="264"/>
            <ac:picMk id="30" creationId="{0153ECDC-705D-5645-A9DF-9D6CAFEDE9F1}"/>
          </ac:picMkLst>
        </pc:picChg>
        <pc:picChg chg="add mod">
          <ac:chgData name="Donal  Brady" userId="S::donal.brady@eurodiaconia.org::bde1bc34-8bd7-4aca-9d6a-b1692e7249e0" providerId="AD" clId="Web-{E6877334-E4E9-2767-878B-C6DE2B129D04}" dt="2024-03-14T14:02:54.166" v="12" actId="14100"/>
          <ac:picMkLst>
            <pc:docMk/>
            <pc:sldMk cId="0" sldId="264"/>
            <ac:picMk id="31" creationId="{551BA3B3-9AB8-D60D-F952-C0BACF2E9521}"/>
          </ac:picMkLst>
        </pc:picChg>
        <pc:picChg chg="add mod modCrop">
          <ac:chgData name="Donal  Brady" userId="S::donal.brady@eurodiaconia.org::bde1bc34-8bd7-4aca-9d6a-b1692e7249e0" providerId="AD" clId="Web-{E6877334-E4E9-2767-878B-C6DE2B129D04}" dt="2024-03-14T14:04:09.920" v="24" actId="1076"/>
          <ac:picMkLst>
            <pc:docMk/>
            <pc:sldMk cId="0" sldId="264"/>
            <ac:picMk id="32" creationId="{A8C0612B-25E0-5845-1694-FF4567A84A64}"/>
          </ac:picMkLst>
        </pc:picChg>
        <pc:picChg chg="add mod modCrop">
          <ac:chgData name="Donal  Brady" userId="S::donal.brady@eurodiaconia.org::bde1bc34-8bd7-4aca-9d6a-b1692e7249e0" providerId="AD" clId="Web-{E6877334-E4E9-2767-878B-C6DE2B129D04}" dt="2024-03-14T14:04:45.561" v="31"/>
          <ac:picMkLst>
            <pc:docMk/>
            <pc:sldMk cId="0" sldId="264"/>
            <ac:picMk id="33" creationId="{821A474B-3782-8661-00D6-15929419A2B7}"/>
          </ac:picMkLst>
        </pc:picChg>
      </pc:sldChg>
      <pc:sldChg chg="addSp delSp modSp">
        <pc:chgData name="Donal  Brady" userId="S::donal.brady@eurodiaconia.org::bde1bc34-8bd7-4aca-9d6a-b1692e7249e0" providerId="AD" clId="Web-{E6877334-E4E9-2767-878B-C6DE2B129D04}" dt="2024-03-14T14:10:59.420" v="74"/>
        <pc:sldMkLst>
          <pc:docMk/>
          <pc:sldMk cId="0" sldId="265"/>
        </pc:sldMkLst>
        <pc:spChg chg="ord">
          <ac:chgData name="Donal  Brady" userId="S::donal.brady@eurodiaconia.org::bde1bc34-8bd7-4aca-9d6a-b1692e7249e0" providerId="AD" clId="Web-{E6877334-E4E9-2767-878B-C6DE2B129D04}" dt="2024-03-14T14:09:01.228" v="56"/>
          <ac:spMkLst>
            <pc:docMk/>
            <pc:sldMk cId="0" sldId="265"/>
            <ac:spMk id="16" creationId="{00000000-0000-0000-0000-000000000000}"/>
          </ac:spMkLst>
        </pc:spChg>
        <pc:spChg chg="ord">
          <ac:chgData name="Donal  Brady" userId="S::donal.brady@eurodiaconia.org::bde1bc34-8bd7-4aca-9d6a-b1692e7249e0" providerId="AD" clId="Web-{E6877334-E4E9-2767-878B-C6DE2B129D04}" dt="2024-03-14T14:08:07.116" v="45"/>
          <ac:spMkLst>
            <pc:docMk/>
            <pc:sldMk cId="0" sldId="265"/>
            <ac:spMk id="17" creationId="{00000000-0000-0000-0000-000000000000}"/>
          </ac:spMkLst>
        </pc:spChg>
        <pc:spChg chg="ord">
          <ac:chgData name="Donal  Brady" userId="S::donal.brady@eurodiaconia.org::bde1bc34-8bd7-4aca-9d6a-b1692e7249e0" providerId="AD" clId="Web-{E6877334-E4E9-2767-878B-C6DE2B129D04}" dt="2024-03-14T14:07:37.896" v="40"/>
          <ac:spMkLst>
            <pc:docMk/>
            <pc:sldMk cId="0" sldId="265"/>
            <ac:spMk id="18" creationId="{00000000-0000-0000-0000-000000000000}"/>
          </ac:spMkLst>
        </pc:spChg>
        <pc:spChg chg="ord">
          <ac:chgData name="Donal  Brady" userId="S::donal.brady@eurodiaconia.org::bde1bc34-8bd7-4aca-9d6a-b1692e7249e0" providerId="AD" clId="Web-{E6877334-E4E9-2767-878B-C6DE2B129D04}" dt="2024-03-14T14:10:19.200" v="66"/>
          <ac:spMkLst>
            <pc:docMk/>
            <pc:sldMk cId="0" sldId="265"/>
            <ac:spMk id="19" creationId="{00000000-0000-0000-0000-000000000000}"/>
          </ac:spMkLst>
        </pc:spChg>
        <pc:spChg chg="mod">
          <ac:chgData name="Donal  Brady" userId="S::donal.brady@eurodiaconia.org::bde1bc34-8bd7-4aca-9d6a-b1692e7249e0" providerId="AD" clId="Web-{E6877334-E4E9-2767-878B-C6DE2B129D04}" dt="2024-03-14T14:05:55.064" v="32" actId="1076"/>
          <ac:spMkLst>
            <pc:docMk/>
            <pc:sldMk cId="0" sldId="265"/>
            <ac:spMk id="20" creationId="{00000000-0000-0000-0000-000000000000}"/>
          </ac:spMkLst>
        </pc:spChg>
        <pc:grpChg chg="del">
          <ac:chgData name="Donal  Brady" userId="S::donal.brady@eurodiaconia.org::bde1bc34-8bd7-4aca-9d6a-b1692e7249e0" providerId="AD" clId="Web-{E6877334-E4E9-2767-878B-C6DE2B129D04}" dt="2024-03-14T14:07:07.864" v="33"/>
          <ac:grpSpMkLst>
            <pc:docMk/>
            <pc:sldMk cId="0" sldId="265"/>
            <ac:grpSpMk id="5" creationId="{00000000-0000-0000-0000-000000000000}"/>
          </ac:grpSpMkLst>
        </pc:grpChg>
        <pc:grpChg chg="del">
          <ac:chgData name="Donal  Brady" userId="S::donal.brady@eurodiaconia.org::bde1bc34-8bd7-4aca-9d6a-b1692e7249e0" providerId="AD" clId="Web-{E6877334-E4E9-2767-878B-C6DE2B129D04}" dt="2024-03-14T14:07:09.520" v="34"/>
          <ac:grpSpMkLst>
            <pc:docMk/>
            <pc:sldMk cId="0" sldId="265"/>
            <ac:grpSpMk id="8" creationId="{00000000-0000-0000-0000-000000000000}"/>
          </ac:grpSpMkLst>
        </pc:grpChg>
        <pc:grpChg chg="del">
          <ac:chgData name="Donal  Brady" userId="S::donal.brady@eurodiaconia.org::bde1bc34-8bd7-4aca-9d6a-b1692e7249e0" providerId="AD" clId="Web-{E6877334-E4E9-2767-878B-C6DE2B129D04}" dt="2024-03-14T14:07:09.677" v="35"/>
          <ac:grpSpMkLst>
            <pc:docMk/>
            <pc:sldMk cId="0" sldId="265"/>
            <ac:grpSpMk id="11" creationId="{00000000-0000-0000-0000-000000000000}"/>
          </ac:grpSpMkLst>
        </pc:grpChg>
        <pc:grpChg chg="add">
          <ac:chgData name="Donal  Brady" userId="S::donal.brady@eurodiaconia.org::bde1bc34-8bd7-4aca-9d6a-b1692e7249e0" providerId="AD" clId="Web-{E6877334-E4E9-2767-878B-C6DE2B129D04}" dt="2024-03-14T14:10:59.420" v="74"/>
          <ac:grpSpMkLst>
            <pc:docMk/>
            <pc:sldMk cId="0" sldId="265"/>
            <ac:grpSpMk id="33" creationId="{749EA18D-724C-C9AA-D50B-0C419F86366D}"/>
          </ac:grpSpMkLst>
        </pc:grpChg>
        <pc:picChg chg="add mod">
          <ac:chgData name="Donal  Brady" userId="S::donal.brady@eurodiaconia.org::bde1bc34-8bd7-4aca-9d6a-b1692e7249e0" providerId="AD" clId="Web-{E6877334-E4E9-2767-878B-C6DE2B129D04}" dt="2024-03-14T14:07:32.021" v="39" actId="14100"/>
          <ac:picMkLst>
            <pc:docMk/>
            <pc:sldMk cId="0" sldId="265"/>
            <ac:picMk id="29" creationId="{6BB144AF-F34B-A968-540C-13D89825B444}"/>
          </ac:picMkLst>
        </pc:picChg>
        <pc:picChg chg="add mod">
          <ac:chgData name="Donal  Brady" userId="S::donal.brady@eurodiaconia.org::bde1bc34-8bd7-4aca-9d6a-b1692e7249e0" providerId="AD" clId="Web-{E6877334-E4E9-2767-878B-C6DE2B129D04}" dt="2024-03-14T14:08:00.382" v="44" actId="14100"/>
          <ac:picMkLst>
            <pc:docMk/>
            <pc:sldMk cId="0" sldId="265"/>
            <ac:picMk id="30" creationId="{3D7CBD6B-2096-4719-8DD6-40B213A96D2D}"/>
          </ac:picMkLst>
        </pc:picChg>
        <pc:picChg chg="add mod modCrop">
          <ac:chgData name="Donal  Brady" userId="S::donal.brady@eurodiaconia.org::bde1bc34-8bd7-4aca-9d6a-b1692e7249e0" providerId="AD" clId="Web-{E6877334-E4E9-2767-878B-C6DE2B129D04}" dt="2024-03-14T14:08:56.399" v="55" actId="1076"/>
          <ac:picMkLst>
            <pc:docMk/>
            <pc:sldMk cId="0" sldId="265"/>
            <ac:picMk id="31" creationId="{C6A4BEE0-B2FB-6CB1-C6F1-CA1FA5F3F293}"/>
          </ac:picMkLst>
        </pc:picChg>
        <pc:picChg chg="add mod modCrop">
          <ac:chgData name="Donal  Brady" userId="S::donal.brady@eurodiaconia.org::bde1bc34-8bd7-4aca-9d6a-b1692e7249e0" providerId="AD" clId="Web-{E6877334-E4E9-2767-878B-C6DE2B129D04}" dt="2024-03-14T14:10:15.153" v="65"/>
          <ac:picMkLst>
            <pc:docMk/>
            <pc:sldMk cId="0" sldId="265"/>
            <ac:picMk id="32" creationId="{00983A23-FF2E-8907-1E50-4486495EF7BF}"/>
          </ac:picMkLst>
        </pc:picChg>
      </pc:sldChg>
      <pc:sldChg chg="modSp">
        <pc:chgData name="Donal  Brady" userId="S::donal.brady@eurodiaconia.org::bde1bc34-8bd7-4aca-9d6a-b1692e7249e0" providerId="AD" clId="Web-{E6877334-E4E9-2767-878B-C6DE2B129D04}" dt="2024-03-14T15:33:05.088" v="152" actId="14100"/>
        <pc:sldMkLst>
          <pc:docMk/>
          <pc:sldMk cId="0" sldId="268"/>
        </pc:sldMkLst>
        <pc:grpChg chg="mod">
          <ac:chgData name="Donal  Brady" userId="S::donal.brady@eurodiaconia.org::bde1bc34-8bd7-4aca-9d6a-b1692e7249e0" providerId="AD" clId="Web-{E6877334-E4E9-2767-878B-C6DE2B129D04}" dt="2024-03-14T15:33:05.088" v="152" actId="14100"/>
          <ac:grpSpMkLst>
            <pc:docMk/>
            <pc:sldMk cId="0" sldId="268"/>
            <ac:grpSpMk id="2" creationId="{00000000-0000-0000-0000-000000000000}"/>
          </ac:grpSpMkLst>
        </pc:grpChg>
      </pc:sldChg>
      <pc:sldChg chg="modSp">
        <pc:chgData name="Donal  Brady" userId="S::donal.brady@eurodiaconia.org::bde1bc34-8bd7-4aca-9d6a-b1692e7249e0" providerId="AD" clId="Web-{E6877334-E4E9-2767-878B-C6DE2B129D04}" dt="2024-03-14T14:12:52.377" v="89" actId="1076"/>
        <pc:sldMkLst>
          <pc:docMk/>
          <pc:sldMk cId="3170497190" sldId="275"/>
        </pc:sldMkLst>
        <pc:spChg chg="mod">
          <ac:chgData name="Donal  Brady" userId="S::donal.brady@eurodiaconia.org::bde1bc34-8bd7-4aca-9d6a-b1692e7249e0" providerId="AD" clId="Web-{E6877334-E4E9-2767-878B-C6DE2B129D04}" dt="2024-03-14T14:12:44.658" v="88" actId="1076"/>
          <ac:spMkLst>
            <pc:docMk/>
            <pc:sldMk cId="3170497190" sldId="275"/>
            <ac:spMk id="16" creationId="{00000000-0000-0000-0000-000000000000}"/>
          </ac:spMkLst>
        </pc:spChg>
        <pc:spChg chg="mod">
          <ac:chgData name="Donal  Brady" userId="S::donal.brady@eurodiaconia.org::bde1bc34-8bd7-4aca-9d6a-b1692e7249e0" providerId="AD" clId="Web-{E6877334-E4E9-2767-878B-C6DE2B129D04}" dt="2024-03-14T14:12:13.329" v="82" actId="20577"/>
          <ac:spMkLst>
            <pc:docMk/>
            <pc:sldMk cId="3170497190" sldId="275"/>
            <ac:spMk id="19" creationId="{00000000-0000-0000-0000-000000000000}"/>
          </ac:spMkLst>
        </pc:spChg>
        <pc:spChg chg="mod">
          <ac:chgData name="Donal  Brady" userId="S::donal.brady@eurodiaconia.org::bde1bc34-8bd7-4aca-9d6a-b1692e7249e0" providerId="AD" clId="Web-{E6877334-E4E9-2767-878B-C6DE2B129D04}" dt="2024-03-14T14:12:41.658" v="87" actId="1076"/>
          <ac:spMkLst>
            <pc:docMk/>
            <pc:sldMk cId="3170497190" sldId="275"/>
            <ac:spMk id="22" creationId="{00000000-0000-0000-0000-000000000000}"/>
          </ac:spMkLst>
        </pc:spChg>
        <pc:spChg chg="mod">
          <ac:chgData name="Donal  Brady" userId="S::donal.brady@eurodiaconia.org::bde1bc34-8bd7-4aca-9d6a-b1692e7249e0" providerId="AD" clId="Web-{E6877334-E4E9-2767-878B-C6DE2B129D04}" dt="2024-03-14T14:12:52.377" v="89" actId="1076"/>
          <ac:spMkLst>
            <pc:docMk/>
            <pc:sldMk cId="3170497190" sldId="275"/>
            <ac:spMk id="28" creationId="{00000000-0000-0000-0000-000000000000}"/>
          </ac:spMkLst>
        </pc:spChg>
        <pc:spChg chg="mod">
          <ac:chgData name="Donal  Brady" userId="S::donal.brady@eurodiaconia.org::bde1bc34-8bd7-4aca-9d6a-b1692e7249e0" providerId="AD" clId="Web-{E6877334-E4E9-2767-878B-C6DE2B129D04}" dt="2024-03-14T14:12:34.892" v="86" actId="1076"/>
          <ac:spMkLst>
            <pc:docMk/>
            <pc:sldMk cId="3170497190" sldId="275"/>
            <ac:spMk id="29" creationId="{00000000-0000-0000-0000-000000000000}"/>
          </ac:spMkLst>
        </pc:spChg>
        <pc:spChg chg="mod">
          <ac:chgData name="Donal  Brady" userId="S::donal.brady@eurodiaconia.org::bde1bc34-8bd7-4aca-9d6a-b1692e7249e0" providerId="AD" clId="Web-{E6877334-E4E9-2767-878B-C6DE2B129D04}" dt="2024-03-14T14:12:24.361" v="84" actId="1076"/>
          <ac:spMkLst>
            <pc:docMk/>
            <pc:sldMk cId="3170497190" sldId="275"/>
            <ac:spMk id="30" creationId="{00000000-0000-0000-0000-000000000000}"/>
          </ac:spMkLst>
        </pc:spChg>
        <pc:spChg chg="mod">
          <ac:chgData name="Donal  Brady" userId="S::donal.brady@eurodiaconia.org::bde1bc34-8bd7-4aca-9d6a-b1692e7249e0" providerId="AD" clId="Web-{E6877334-E4E9-2767-878B-C6DE2B129D04}" dt="2024-03-14T14:12:31.549" v="85" actId="1076"/>
          <ac:spMkLst>
            <pc:docMk/>
            <pc:sldMk cId="3170497190" sldId="275"/>
            <ac:spMk id="33" creationId="{00000000-0000-0000-0000-000000000000}"/>
          </ac:spMkLst>
        </pc:spChg>
        <pc:spChg chg="mod">
          <ac:chgData name="Donal  Brady" userId="S::donal.brady@eurodiaconia.org::bde1bc34-8bd7-4aca-9d6a-b1692e7249e0" providerId="AD" clId="Web-{E6877334-E4E9-2767-878B-C6DE2B129D04}" dt="2024-03-14T14:12:20.642" v="83" actId="1076"/>
          <ac:spMkLst>
            <pc:docMk/>
            <pc:sldMk cId="3170497190" sldId="275"/>
            <ac:spMk id="34" creationId="{00000000-0000-0000-0000-000000000000}"/>
          </ac:spMkLst>
        </pc:spChg>
      </pc:sldChg>
      <pc:sldChg chg="modSp">
        <pc:chgData name="Donal  Brady" userId="S::donal.brady@eurodiaconia.org::bde1bc34-8bd7-4aca-9d6a-b1692e7249e0" providerId="AD" clId="Web-{E6877334-E4E9-2767-878B-C6DE2B129D04}" dt="2024-03-14T15:31:36.023" v="151"/>
        <pc:sldMkLst>
          <pc:docMk/>
          <pc:sldMk cId="1731331165" sldId="276"/>
        </pc:sldMkLst>
        <pc:picChg chg="mod modCrop">
          <ac:chgData name="Donal  Brady" userId="S::donal.brady@eurodiaconia.org::bde1bc34-8bd7-4aca-9d6a-b1692e7249e0" providerId="AD" clId="Web-{E6877334-E4E9-2767-878B-C6DE2B129D04}" dt="2024-03-14T15:31:36.023" v="151"/>
          <ac:picMkLst>
            <pc:docMk/>
            <pc:sldMk cId="1731331165" sldId="276"/>
            <ac:picMk id="55" creationId="{37F63950-24F9-2992-3DDE-2A07D0F7C438}"/>
          </ac:picMkLst>
        </pc:picChg>
      </pc:sldChg>
      <pc:sldChg chg="add">
        <pc:chgData name="Donal  Brady" userId="S::donal.brady@eurodiaconia.org::bde1bc34-8bd7-4aca-9d6a-b1692e7249e0" providerId="AD" clId="Web-{E6877334-E4E9-2767-878B-C6DE2B129D04}" dt="2024-03-14T14:11:30.249" v="75"/>
        <pc:sldMkLst>
          <pc:docMk/>
          <pc:sldMk cId="194016675" sldId="277"/>
        </pc:sldMkLst>
      </pc:sldChg>
      <pc:sldChg chg="addSp delSp modSp add replId">
        <pc:chgData name="Donal  Brady" userId="S::donal.brady@eurodiaconia.org::bde1bc34-8bd7-4aca-9d6a-b1692e7249e0" providerId="AD" clId="Web-{E6877334-E4E9-2767-878B-C6DE2B129D04}" dt="2024-03-14T15:25:34.120" v="107" actId="1076"/>
        <pc:sldMkLst>
          <pc:docMk/>
          <pc:sldMk cId="692063002" sldId="278"/>
        </pc:sldMkLst>
        <pc:spChg chg="del">
          <ac:chgData name="Donal  Brady" userId="S::donal.brady@eurodiaconia.org::bde1bc34-8bd7-4aca-9d6a-b1692e7249e0" providerId="AD" clId="Web-{E6877334-E4E9-2767-878B-C6DE2B129D04}" dt="2024-03-14T15:24:17.242" v="95"/>
          <ac:spMkLst>
            <pc:docMk/>
            <pc:sldMk cId="692063002" sldId="278"/>
            <ac:spMk id="2" creationId="{00000000-0000-0000-0000-000000000000}"/>
          </ac:spMkLst>
        </pc:spChg>
        <pc:spChg chg="del">
          <ac:chgData name="Donal  Brady" userId="S::donal.brady@eurodiaconia.org::bde1bc34-8bd7-4aca-9d6a-b1692e7249e0" providerId="AD" clId="Web-{E6877334-E4E9-2767-878B-C6DE2B129D04}" dt="2024-03-14T15:24:17.226" v="91"/>
          <ac:spMkLst>
            <pc:docMk/>
            <pc:sldMk cId="692063002" sldId="278"/>
            <ac:spMk id="65" creationId="{31458043-94E3-6CCB-A4AF-B753168310D4}"/>
          </ac:spMkLst>
        </pc:spChg>
        <pc:grpChg chg="del">
          <ac:chgData name="Donal  Brady" userId="S::donal.brady@eurodiaconia.org::bde1bc34-8bd7-4aca-9d6a-b1692e7249e0" providerId="AD" clId="Web-{E6877334-E4E9-2767-878B-C6DE2B129D04}" dt="2024-03-14T15:24:17.242" v="93"/>
          <ac:grpSpMkLst>
            <pc:docMk/>
            <pc:sldMk cId="692063002" sldId="278"/>
            <ac:grpSpMk id="21" creationId="{00000000-0000-0000-0000-000000000000}"/>
          </ac:grpSpMkLst>
        </pc:grpChg>
        <pc:grpChg chg="del">
          <ac:chgData name="Donal  Brady" userId="S::donal.brady@eurodiaconia.org::bde1bc34-8bd7-4aca-9d6a-b1692e7249e0" providerId="AD" clId="Web-{E6877334-E4E9-2767-878B-C6DE2B129D04}" dt="2024-03-14T15:24:17.242" v="94"/>
          <ac:grpSpMkLst>
            <pc:docMk/>
            <pc:sldMk cId="692063002" sldId="278"/>
            <ac:grpSpMk id="64" creationId="{6E3F2660-8BAF-D0DF-1023-87F33E254278}"/>
          </ac:grpSpMkLst>
        </pc:grpChg>
        <pc:grpChg chg="del">
          <ac:chgData name="Donal  Brady" userId="S::donal.brady@eurodiaconia.org::bde1bc34-8bd7-4aca-9d6a-b1692e7249e0" providerId="AD" clId="Web-{E6877334-E4E9-2767-878B-C6DE2B129D04}" dt="2024-03-14T15:24:17.226" v="92"/>
          <ac:grpSpMkLst>
            <pc:docMk/>
            <pc:sldMk cId="692063002" sldId="278"/>
            <ac:grpSpMk id="66" creationId="{599972B3-7F9E-DD9E-9BCC-D49E17519AED}"/>
          </ac:grpSpMkLst>
        </pc:grpChg>
        <pc:picChg chg="add mod modCrop">
          <ac:chgData name="Donal  Brady" userId="S::donal.brady@eurodiaconia.org::bde1bc34-8bd7-4aca-9d6a-b1692e7249e0" providerId="AD" clId="Web-{E6877334-E4E9-2767-878B-C6DE2B129D04}" dt="2024-03-14T15:25:34.120" v="107" actId="1076"/>
          <ac:picMkLst>
            <pc:docMk/>
            <pc:sldMk cId="692063002" sldId="278"/>
            <ac:picMk id="33" creationId="{E34BADDF-F9D9-FBB6-1C0C-EF2494746173}"/>
          </ac:picMkLst>
        </pc:picChg>
        <pc:picChg chg="add del mod">
          <ac:chgData name="Donal  Brady" userId="S::donal.brady@eurodiaconia.org::bde1bc34-8bd7-4aca-9d6a-b1692e7249e0" providerId="AD" clId="Web-{E6877334-E4E9-2767-878B-C6DE2B129D04}" dt="2024-03-14T15:25:08.494" v="102"/>
          <ac:picMkLst>
            <pc:docMk/>
            <pc:sldMk cId="692063002" sldId="278"/>
            <ac:picMk id="34" creationId="{BBCF191E-51A3-E0AC-14D2-C2A44C1DD1EE}"/>
          </ac:picMkLst>
        </pc:picChg>
      </pc:sldChg>
      <pc:sldChg chg="modSp add replId">
        <pc:chgData name="Donal  Brady" userId="S::donal.brady@eurodiaconia.org::bde1bc34-8bd7-4aca-9d6a-b1692e7249e0" providerId="AD" clId="Web-{E6877334-E4E9-2767-878B-C6DE2B129D04}" dt="2024-03-14T15:25:55.105" v="112" actId="1076"/>
        <pc:sldMkLst>
          <pc:docMk/>
          <pc:sldMk cId="3391576620" sldId="279"/>
        </pc:sldMkLst>
        <pc:picChg chg="mod">
          <ac:chgData name="Donal  Brady" userId="S::donal.brady@eurodiaconia.org::bde1bc34-8bd7-4aca-9d6a-b1692e7249e0" providerId="AD" clId="Web-{E6877334-E4E9-2767-878B-C6DE2B129D04}" dt="2024-03-14T15:25:55.105" v="112" actId="1076"/>
          <ac:picMkLst>
            <pc:docMk/>
            <pc:sldMk cId="3391576620" sldId="279"/>
            <ac:picMk id="33" creationId="{E34BADDF-F9D9-FBB6-1C0C-EF2494746173}"/>
          </ac:picMkLst>
        </pc:picChg>
      </pc:sldChg>
      <pc:sldChg chg="addSp delSp modSp add replId">
        <pc:chgData name="Donal  Brady" userId="S::donal.brady@eurodiaconia.org::bde1bc34-8bd7-4aca-9d6a-b1692e7249e0" providerId="AD" clId="Web-{E6877334-E4E9-2767-878B-C6DE2B129D04}" dt="2024-03-14T15:29:53.253" v="144"/>
        <pc:sldMkLst>
          <pc:docMk/>
          <pc:sldMk cId="3336759138" sldId="280"/>
        </pc:sldMkLst>
        <pc:grpChg chg="add">
          <ac:chgData name="Donal  Brady" userId="S::donal.brady@eurodiaconia.org::bde1bc34-8bd7-4aca-9d6a-b1692e7249e0" providerId="AD" clId="Web-{E6877334-E4E9-2767-878B-C6DE2B129D04}" dt="2024-03-14T15:27:34.436" v="124"/>
          <ac:grpSpMkLst>
            <pc:docMk/>
            <pc:sldMk cId="3336759138" sldId="280"/>
            <ac:grpSpMk id="4" creationId="{80433A1A-DAEE-2A8F-4EA1-A5C14F0BDAB2}"/>
          </ac:grpSpMkLst>
        </pc:grpChg>
        <pc:grpChg chg="add">
          <ac:chgData name="Donal  Brady" userId="S::donal.brady@eurodiaconia.org::bde1bc34-8bd7-4aca-9d6a-b1692e7249e0" providerId="AD" clId="Web-{E6877334-E4E9-2767-878B-C6DE2B129D04}" dt="2024-03-14T15:29:53.253" v="144"/>
          <ac:grpSpMkLst>
            <pc:docMk/>
            <pc:sldMk cId="3336759138" sldId="280"/>
            <ac:grpSpMk id="9" creationId="{EF517788-3F5A-6DED-A0EC-450739C5D389}"/>
          </ac:grpSpMkLst>
        </pc:grpChg>
        <pc:picChg chg="add mod modCrop">
          <ac:chgData name="Donal  Brady" userId="S::donal.brady@eurodiaconia.org::bde1bc34-8bd7-4aca-9d6a-b1692e7249e0" providerId="AD" clId="Web-{E6877334-E4E9-2767-878B-C6DE2B129D04}" dt="2024-03-14T15:26:39.481" v="118"/>
          <ac:picMkLst>
            <pc:docMk/>
            <pc:sldMk cId="3336759138" sldId="280"/>
            <ac:picMk id="2" creationId="{31BCEE4C-7A8F-98FB-1465-32C329D119E6}"/>
          </ac:picMkLst>
        </pc:picChg>
        <pc:picChg chg="add mod modCrop">
          <ac:chgData name="Donal  Brady" userId="S::donal.brady@eurodiaconia.org::bde1bc34-8bd7-4aca-9d6a-b1692e7249e0" providerId="AD" clId="Web-{E6877334-E4E9-2767-878B-C6DE2B129D04}" dt="2024-03-14T15:27:22.389" v="123" actId="1076"/>
          <ac:picMkLst>
            <pc:docMk/>
            <pc:sldMk cId="3336759138" sldId="280"/>
            <ac:picMk id="3" creationId="{51ADCE91-DC33-A595-CA85-4E4E4AA13F6F}"/>
          </ac:picMkLst>
        </pc:picChg>
        <pc:picChg chg="add del mod modCrop">
          <ac:chgData name="Donal  Brady" userId="S::donal.brady@eurodiaconia.org::bde1bc34-8bd7-4aca-9d6a-b1692e7249e0" providerId="AD" clId="Web-{E6877334-E4E9-2767-878B-C6DE2B129D04}" dt="2024-03-14T15:28:20.735" v="132"/>
          <ac:picMkLst>
            <pc:docMk/>
            <pc:sldMk cId="3336759138" sldId="280"/>
            <ac:picMk id="6" creationId="{8640EAC4-FB88-56DE-1DDC-087EAEF43D84}"/>
          </ac:picMkLst>
        </pc:picChg>
        <pc:picChg chg="add mod modCrop">
          <ac:chgData name="Donal  Brady" userId="S::donal.brady@eurodiaconia.org::bde1bc34-8bd7-4aca-9d6a-b1692e7249e0" providerId="AD" clId="Web-{E6877334-E4E9-2767-878B-C6DE2B129D04}" dt="2024-03-14T15:29:31.909" v="143" actId="14100"/>
          <ac:picMkLst>
            <pc:docMk/>
            <pc:sldMk cId="3336759138" sldId="280"/>
            <ac:picMk id="8" creationId="{07AF4025-7F5C-D0DC-B4FA-1F366F3A03DA}"/>
          </ac:picMkLst>
        </pc:picChg>
        <pc:picChg chg="del mod">
          <ac:chgData name="Donal  Brady" userId="S::donal.brady@eurodiaconia.org::bde1bc34-8bd7-4aca-9d6a-b1692e7249e0" providerId="AD" clId="Web-{E6877334-E4E9-2767-878B-C6DE2B129D04}" dt="2024-03-14T15:26:03.089" v="114"/>
          <ac:picMkLst>
            <pc:docMk/>
            <pc:sldMk cId="3336759138" sldId="280"/>
            <ac:picMk id="33" creationId="{E34BADDF-F9D9-FBB6-1C0C-EF2494746173}"/>
          </ac:picMkLst>
        </pc:picChg>
      </pc:sldChg>
      <pc:sldChg chg="modSp add replId">
        <pc:chgData name="Donal  Brady" userId="S::donal.brady@eurodiaconia.org::bde1bc34-8bd7-4aca-9d6a-b1692e7249e0" providerId="AD" clId="Web-{E6877334-E4E9-2767-878B-C6DE2B129D04}" dt="2024-03-14T15:30:23.176" v="149" actId="1076"/>
        <pc:sldMkLst>
          <pc:docMk/>
          <pc:sldMk cId="2522658551" sldId="281"/>
        </pc:sldMkLst>
        <pc:grpChg chg="mod">
          <ac:chgData name="Donal  Brady" userId="S::donal.brady@eurodiaconia.org::bde1bc34-8bd7-4aca-9d6a-b1692e7249e0" providerId="AD" clId="Web-{E6877334-E4E9-2767-878B-C6DE2B129D04}" dt="2024-03-14T15:30:23.176" v="149" actId="1076"/>
          <ac:grpSpMkLst>
            <pc:docMk/>
            <pc:sldMk cId="2522658551" sldId="281"/>
            <ac:grpSpMk id="9" creationId="{EF517788-3F5A-6DED-A0EC-450739C5D389}"/>
          </ac:grpSpMkLst>
        </pc:grpChg>
      </pc:sldChg>
      <pc:sldChg chg="addSp delSp modSp add replId">
        <pc:chgData name="Donal  Brady" userId="S::donal.brady@eurodiaconia.org::bde1bc34-8bd7-4aca-9d6a-b1692e7249e0" providerId="AD" clId="Web-{E6877334-E4E9-2767-878B-C6DE2B129D04}" dt="2024-03-14T15:37:30.550" v="172"/>
        <pc:sldMkLst>
          <pc:docMk/>
          <pc:sldMk cId="2188514629" sldId="282"/>
        </pc:sldMkLst>
        <pc:spChg chg="del topLvl">
          <ac:chgData name="Donal  Brady" userId="S::donal.brady@eurodiaconia.org::bde1bc34-8bd7-4aca-9d6a-b1692e7249e0" providerId="AD" clId="Web-{E6877334-E4E9-2767-878B-C6DE2B129D04}" dt="2024-03-14T15:35:56.828" v="165"/>
          <ac:spMkLst>
            <pc:docMk/>
            <pc:sldMk cId="2188514629" sldId="282"/>
            <ac:spMk id="6" creationId="{3132F43D-F1D6-1BD5-AA70-C988CEC72690}"/>
          </ac:spMkLst>
        </pc:spChg>
        <pc:spChg chg="del topLvl">
          <ac:chgData name="Donal  Brady" userId="S::donal.brady@eurodiaconia.org::bde1bc34-8bd7-4aca-9d6a-b1692e7249e0" providerId="AD" clId="Web-{E6877334-E4E9-2767-878B-C6DE2B129D04}" dt="2024-03-14T15:36:19.720" v="166"/>
          <ac:spMkLst>
            <pc:docMk/>
            <pc:sldMk cId="2188514629" sldId="282"/>
            <ac:spMk id="7" creationId="{EF70ED56-EFB2-9EFC-4E17-DCAE9DC4DC07}"/>
          </ac:spMkLst>
        </pc:spChg>
        <pc:grpChg chg="add del mod">
          <ac:chgData name="Donal  Brady" userId="S::donal.brady@eurodiaconia.org::bde1bc34-8bd7-4aca-9d6a-b1692e7249e0" providerId="AD" clId="Web-{E6877334-E4E9-2767-878B-C6DE2B129D04}" dt="2024-03-14T15:35:56.828" v="165"/>
          <ac:grpSpMkLst>
            <pc:docMk/>
            <pc:sldMk cId="2188514629" sldId="282"/>
            <ac:grpSpMk id="10" creationId="{CED30FCD-3C2E-DE12-5E79-FD2DDB901D92}"/>
          </ac:grpSpMkLst>
        </pc:grpChg>
        <pc:grpChg chg="add del mod">
          <ac:chgData name="Donal  Brady" userId="S::donal.brady@eurodiaconia.org::bde1bc34-8bd7-4aca-9d6a-b1692e7249e0" providerId="AD" clId="Web-{E6877334-E4E9-2767-878B-C6DE2B129D04}" dt="2024-03-14T15:36:22.157" v="169"/>
          <ac:grpSpMkLst>
            <pc:docMk/>
            <pc:sldMk cId="2188514629" sldId="282"/>
            <ac:grpSpMk id="14" creationId="{0828B9B4-68B1-5D8D-011D-2FF7D0E75027}"/>
          </ac:grpSpMkLst>
        </pc:grpChg>
        <pc:grpChg chg="add del mod">
          <ac:chgData name="Donal  Brady" userId="S::donal.brady@eurodiaconia.org::bde1bc34-8bd7-4aca-9d6a-b1692e7249e0" providerId="AD" clId="Web-{E6877334-E4E9-2767-878B-C6DE2B129D04}" dt="2024-03-14T15:36:22.157" v="168"/>
          <ac:grpSpMkLst>
            <pc:docMk/>
            <pc:sldMk cId="2188514629" sldId="282"/>
            <ac:grpSpMk id="24" creationId="{03E00BEB-2293-F0C2-E79A-F8D60B04E884}"/>
          </ac:grpSpMkLst>
        </pc:grpChg>
        <pc:grpChg chg="add del mod">
          <ac:chgData name="Donal  Brady" userId="S::donal.brady@eurodiaconia.org::bde1bc34-8bd7-4aca-9d6a-b1692e7249e0" providerId="AD" clId="Web-{E6877334-E4E9-2767-878B-C6DE2B129D04}" dt="2024-03-14T15:36:22.157" v="167"/>
          <ac:grpSpMkLst>
            <pc:docMk/>
            <pc:sldMk cId="2188514629" sldId="282"/>
            <ac:grpSpMk id="34" creationId="{08C6104A-E0A4-6F46-7160-47178871C957}"/>
          </ac:grpSpMkLst>
        </pc:grpChg>
        <pc:picChg chg="add del mod">
          <ac:chgData name="Donal  Brady" userId="S::donal.brady@eurodiaconia.org::bde1bc34-8bd7-4aca-9d6a-b1692e7249e0" providerId="AD" clId="Web-{E6877334-E4E9-2767-878B-C6DE2B129D04}" dt="2024-03-14T15:37:11.253" v="171"/>
          <ac:picMkLst>
            <pc:docMk/>
            <pc:sldMk cId="2188514629" sldId="282"/>
            <ac:picMk id="35" creationId="{97DF2C85-599E-D6FC-3F42-B2D2A7983E54}"/>
          </ac:picMkLst>
        </pc:picChg>
        <pc:picChg chg="add mod">
          <ac:chgData name="Donal  Brady" userId="S::donal.brady@eurodiaconia.org::bde1bc34-8bd7-4aca-9d6a-b1692e7249e0" providerId="AD" clId="Web-{E6877334-E4E9-2767-878B-C6DE2B129D04}" dt="2024-03-14T15:37:30.550" v="172"/>
          <ac:picMkLst>
            <pc:docMk/>
            <pc:sldMk cId="2188514629" sldId="282"/>
            <ac:picMk id="36" creationId="{25E1C0F4-1558-93C2-ACB4-C603045E1607}"/>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ideo" Target="https://www.youtube.com/embed/wreLGQcugfM?feature=oembed" TargetMode="Externa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2.sv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jpeg"/><Relationship Id="rId9" Type="http://schemas.openxmlformats.org/officeDocument/2006/relationships/image" Target="../media/image38.png"/><Relationship Id="rId14" Type="http://schemas.openxmlformats.org/officeDocument/2006/relationships/image" Target="../media/image43.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hyperlink" Target="https://www.imdb.com/title/tt1226837/?ref_=tt_mv_clos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028700" y="3215669"/>
            <a:ext cx="11087222" cy="2923877"/>
          </a:xfrm>
          <a:prstGeom prst="rect">
            <a:avLst/>
          </a:prstGeom>
        </p:spPr>
        <p:txBody>
          <a:bodyPr wrap="square" lIns="0" tIns="0" rIns="0" bIns="0" rtlCol="0" anchor="t">
            <a:spAutoFit/>
          </a:bodyPr>
          <a:lstStyle/>
          <a:p>
            <a:pPr>
              <a:spcBef>
                <a:spcPct val="0"/>
              </a:spcBef>
            </a:pPr>
            <a:r>
              <a:rPr lang="en-US" sz="9500" b="1" dirty="0">
                <a:solidFill>
                  <a:srgbClr val="0D62AD"/>
                </a:solidFill>
                <a:latin typeface="Poppins"/>
                <a:ea typeface="+mn-lt"/>
                <a:cs typeface="+mn-lt"/>
              </a:rPr>
              <a:t>Communicating Diaconia</a:t>
            </a:r>
            <a:endParaRPr lang="en-US" b="1" dirty="0">
              <a:latin typeface="Poppins"/>
              <a:ea typeface="+mn-lt"/>
              <a:cs typeface="+mn-lt"/>
            </a:endParaRPr>
          </a:p>
        </p:txBody>
      </p:sp>
      <p:sp>
        <p:nvSpPr>
          <p:cNvPr id="10" name="TextBox 10"/>
          <p:cNvSpPr txBox="1"/>
          <p:nvPr/>
        </p:nvSpPr>
        <p:spPr>
          <a:xfrm>
            <a:off x="1028700" y="6140085"/>
            <a:ext cx="11395486" cy="1723792"/>
          </a:xfrm>
          <a:prstGeom prst="rect">
            <a:avLst/>
          </a:prstGeom>
        </p:spPr>
        <p:txBody>
          <a:bodyPr wrap="square" lIns="0" tIns="0" rIns="0" bIns="0" rtlCol="0" anchor="t">
            <a:spAutoFit/>
          </a:bodyPr>
          <a:lstStyle/>
          <a:p>
            <a:pPr>
              <a:lnSpc>
                <a:spcPts val="4607"/>
              </a:lnSpc>
              <a:spcBef>
                <a:spcPct val="0"/>
              </a:spcBef>
            </a:pPr>
            <a:r>
              <a:rPr lang="en-US" sz="2800" i="1" dirty="0">
                <a:solidFill>
                  <a:srgbClr val="000000"/>
                </a:solidFill>
                <a:latin typeface="Poppins"/>
                <a:ea typeface="+mn-lt"/>
                <a:cs typeface="+mn-lt"/>
              </a:rPr>
              <a:t>How personal stories can contribute to shaping narratives and reinforcing the image of </a:t>
            </a:r>
            <a:r>
              <a:rPr lang="en-US" sz="2800" i="1" dirty="0" err="1">
                <a:solidFill>
                  <a:srgbClr val="000000"/>
                </a:solidFill>
                <a:latin typeface="Poppins"/>
                <a:ea typeface="+mn-lt"/>
                <a:cs typeface="+mn-lt"/>
              </a:rPr>
              <a:t>Diaconia</a:t>
            </a:r>
            <a:r>
              <a:rPr lang="en-US" sz="2800" i="1" dirty="0">
                <a:solidFill>
                  <a:srgbClr val="000000"/>
                </a:solidFill>
                <a:latin typeface="Poppins"/>
                <a:ea typeface="+mn-lt"/>
                <a:cs typeface="+mn-lt"/>
              </a:rPr>
              <a:t>, especially online.</a:t>
            </a:r>
            <a:endParaRPr lang="en-US" sz="2800" i="1">
              <a:latin typeface="Poppins"/>
              <a:cs typeface="Poppins Semi-Bold"/>
            </a:endParaRPr>
          </a:p>
          <a:p>
            <a:pPr>
              <a:lnSpc>
                <a:spcPts val="4607"/>
              </a:lnSpc>
              <a:spcBef>
                <a:spcPct val="0"/>
              </a:spcBef>
            </a:pPr>
            <a:r>
              <a:rPr lang="en-US" sz="2800" dirty="0">
                <a:solidFill>
                  <a:srgbClr val="000000"/>
                </a:solidFill>
                <a:latin typeface="Poppins"/>
                <a:cs typeface="Poppins Semi-Bold"/>
              </a:rPr>
              <a:t>16/05/2024</a:t>
            </a:r>
            <a:endParaRPr lang="en-US" sz="2800" dirty="0">
              <a:latin typeface="Poppins"/>
              <a:ea typeface="Calibri"/>
              <a:cs typeface="Calibri"/>
            </a:endParaRPr>
          </a:p>
        </p:txBody>
      </p:sp>
      <p:sp>
        <p:nvSpPr>
          <p:cNvPr id="11" name="TextBox 11"/>
          <p:cNvSpPr txBox="1"/>
          <p:nvPr/>
        </p:nvSpPr>
        <p:spPr>
          <a:xfrm>
            <a:off x="1028700" y="8236229"/>
            <a:ext cx="2404860" cy="519991"/>
          </a:xfrm>
          <a:prstGeom prst="rect">
            <a:avLst/>
          </a:prstGeom>
        </p:spPr>
        <p:txBody>
          <a:bodyPr lIns="0" tIns="0" rIns="0" bIns="0" rtlCol="0" anchor="t">
            <a:spAutoFit/>
          </a:bodyPr>
          <a:lstStyle/>
          <a:p>
            <a:pPr>
              <a:lnSpc>
                <a:spcPts val="4157"/>
              </a:lnSpc>
              <a:spcBef>
                <a:spcPct val="0"/>
              </a:spcBef>
            </a:pPr>
            <a:r>
              <a:rPr lang="en-US" sz="2969">
                <a:solidFill>
                  <a:srgbClr val="000000"/>
                </a:solidFill>
                <a:latin typeface="Poppins"/>
              </a:rPr>
              <a:t>Speaker:</a:t>
            </a:r>
          </a:p>
        </p:txBody>
      </p:sp>
      <p:sp>
        <p:nvSpPr>
          <p:cNvPr id="12" name="TextBox 12"/>
          <p:cNvSpPr txBox="1"/>
          <p:nvPr/>
        </p:nvSpPr>
        <p:spPr>
          <a:xfrm>
            <a:off x="1028700" y="8662336"/>
            <a:ext cx="6250916" cy="670825"/>
          </a:xfrm>
          <a:prstGeom prst="rect">
            <a:avLst/>
          </a:prstGeom>
        </p:spPr>
        <p:txBody>
          <a:bodyPr lIns="0" tIns="0" rIns="0" bIns="0" rtlCol="0" anchor="t">
            <a:spAutoFit/>
          </a:bodyPr>
          <a:lstStyle/>
          <a:p>
            <a:pPr>
              <a:lnSpc>
                <a:spcPts val="5547"/>
              </a:lnSpc>
              <a:spcBef>
                <a:spcPct val="0"/>
              </a:spcBef>
            </a:pPr>
            <a:r>
              <a:rPr lang="en-US" sz="3950" dirty="0">
                <a:solidFill>
                  <a:srgbClr val="0D62AD"/>
                </a:solidFill>
                <a:latin typeface="Poppins Semi-Bold"/>
              </a:rPr>
              <a:t>Donal Brady</a:t>
            </a:r>
            <a:endParaRPr lang="en-US" sz="3962" dirty="0">
              <a:solidFill>
                <a:srgbClr val="0D62AD"/>
              </a:solidFill>
              <a:latin typeface="Poppins Semi-Bold"/>
            </a:endParaRPr>
          </a:p>
        </p:txBody>
      </p:sp>
      <p:sp>
        <p:nvSpPr>
          <p:cNvPr id="13" name="Freeform 13"/>
          <p:cNvSpPr/>
          <p:nvPr/>
        </p:nvSpPr>
        <p:spPr>
          <a:xfrm>
            <a:off x="1028700" y="1368400"/>
            <a:ext cx="11816473" cy="930822"/>
          </a:xfrm>
          <a:custGeom>
            <a:avLst/>
            <a:gdLst/>
            <a:ahLst/>
            <a:cxnLst/>
            <a:rect l="l" t="t" r="r" b="b"/>
            <a:pathLst>
              <a:path w="11816473" h="930822">
                <a:moveTo>
                  <a:pt x="0" y="0"/>
                </a:moveTo>
                <a:lnTo>
                  <a:pt x="11816473" y="0"/>
                </a:lnTo>
                <a:lnTo>
                  <a:pt x="11816473" y="930822"/>
                </a:lnTo>
                <a:lnTo>
                  <a:pt x="0" y="9308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BE"/>
          </a:p>
        </p:txBody>
      </p:sp>
      <p:pic>
        <p:nvPicPr>
          <p:cNvPr id="16" name="Picture 15" descr="A street with a building and buildings&#10;&#10;Description automatically generated">
            <a:extLst>
              <a:ext uri="{FF2B5EF4-FFF2-40B4-BE49-F238E27FC236}">
                <a16:creationId xmlns:a16="http://schemas.microsoft.com/office/drawing/2014/main" id="{9AA3B964-A88B-3181-0C6A-EF9DBD2A29F3}"/>
              </a:ext>
            </a:extLst>
          </p:cNvPr>
          <p:cNvPicPr>
            <a:picLocks noChangeAspect="1"/>
          </p:cNvPicPr>
          <p:nvPr/>
        </p:nvPicPr>
        <p:blipFill rotWithShape="1">
          <a:blip r:embed="rId4"/>
          <a:srcRect l="26657" t="-215" r="12092" b="-552"/>
          <a:stretch/>
        </p:blipFill>
        <p:spPr>
          <a:xfrm>
            <a:off x="13469516" y="27215"/>
            <a:ext cx="4810536" cy="10290168"/>
          </a:xfrm>
          <a:prstGeom prst="rect">
            <a:avLst/>
          </a:prstGeom>
        </p:spPr>
      </p:pic>
      <p:sp>
        <p:nvSpPr>
          <p:cNvPr id="8" name="Rectangle 7">
            <a:extLst>
              <a:ext uri="{FF2B5EF4-FFF2-40B4-BE49-F238E27FC236}">
                <a16:creationId xmlns:a16="http://schemas.microsoft.com/office/drawing/2014/main" id="{D920197B-A5F2-AA41-B752-956BB912D630}"/>
              </a:ext>
            </a:extLst>
          </p:cNvPr>
          <p:cNvSpPr/>
          <p:nvPr/>
        </p:nvSpPr>
        <p:spPr>
          <a:xfrm>
            <a:off x="46972" y="31315"/>
            <a:ext cx="18209712" cy="10208712"/>
          </a:xfrm>
          <a:prstGeom prst="rect">
            <a:avLst/>
          </a:prstGeom>
          <a:noFill/>
          <a:ln w="57150">
            <a:solidFill>
              <a:srgbClr val="0095DB"/>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 name="TextBox 10">
            <a:extLst>
              <a:ext uri="{FF2B5EF4-FFF2-40B4-BE49-F238E27FC236}">
                <a16:creationId xmlns:a16="http://schemas.microsoft.com/office/drawing/2014/main" id="{B2925F0D-AEFD-F51F-FEEF-7989405C1DA0}"/>
              </a:ext>
            </a:extLst>
          </p:cNvPr>
          <p:cNvSpPr txBox="1"/>
          <p:nvPr/>
        </p:nvSpPr>
        <p:spPr>
          <a:xfrm>
            <a:off x="1028699" y="2452922"/>
            <a:ext cx="11803701" cy="560538"/>
          </a:xfrm>
          <a:prstGeom prst="rect">
            <a:avLst/>
          </a:prstGeom>
        </p:spPr>
        <p:txBody>
          <a:bodyPr wrap="square" lIns="0" tIns="0" rIns="0" bIns="0" rtlCol="0" anchor="t">
            <a:spAutoFit/>
          </a:bodyPr>
          <a:lstStyle/>
          <a:p>
            <a:pPr algn="ctr">
              <a:lnSpc>
                <a:spcPts val="4607"/>
              </a:lnSpc>
              <a:spcBef>
                <a:spcPct val="0"/>
              </a:spcBef>
            </a:pPr>
            <a:r>
              <a:rPr lang="en-US" sz="3250">
                <a:solidFill>
                  <a:srgbClr val="C00000"/>
                </a:solidFill>
                <a:latin typeface="Poppins"/>
              </a:rPr>
              <a:t>Annual General Meeting Bucharest 2024</a:t>
            </a:r>
            <a:endParaRPr lang="en-US" sz="3290">
              <a:solidFill>
                <a:srgbClr val="C00000"/>
              </a:solidFill>
              <a:latin typeface="Poppins"/>
              <a:cs typeface="Poppins"/>
            </a:endParaRPr>
          </a:p>
        </p:txBody>
      </p:sp>
      <p:sp>
        <p:nvSpPr>
          <p:cNvPr id="35" name="Rectangle 34">
            <a:extLst>
              <a:ext uri="{FF2B5EF4-FFF2-40B4-BE49-F238E27FC236}">
                <a16:creationId xmlns:a16="http://schemas.microsoft.com/office/drawing/2014/main" id="{229E9666-BA7D-622A-50F1-88477B82739E}"/>
              </a:ext>
            </a:extLst>
          </p:cNvPr>
          <p:cNvSpPr/>
          <p:nvPr/>
        </p:nvSpPr>
        <p:spPr>
          <a:xfrm>
            <a:off x="187889" y="180434"/>
            <a:ext cx="17912219" cy="9932662"/>
          </a:xfrm>
          <a:prstGeom prst="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blue and white circle&#10;&#10;Description automatically generated">
            <a:extLst>
              <a:ext uri="{FF2B5EF4-FFF2-40B4-BE49-F238E27FC236}">
                <a16:creationId xmlns:a16="http://schemas.microsoft.com/office/drawing/2014/main" id="{E34BADDF-F9D9-FBB6-1C0C-EF2494746173}"/>
              </a:ext>
            </a:extLst>
          </p:cNvPr>
          <p:cNvPicPr>
            <a:picLocks noChangeAspect="1"/>
          </p:cNvPicPr>
          <p:nvPr/>
        </p:nvPicPr>
        <p:blipFill rotWithShape="1">
          <a:blip r:embed="rId3"/>
          <a:srcRect r="10526"/>
          <a:stretch/>
        </p:blipFill>
        <p:spPr>
          <a:xfrm>
            <a:off x="2006" y="-2821"/>
            <a:ext cx="1349593" cy="10292643"/>
          </a:xfrm>
          <a:prstGeom prst="rect">
            <a:avLst/>
          </a:prstGeom>
          <a:ln>
            <a:noFill/>
          </a:ln>
        </p:spPr>
      </p:pic>
      <p:sp>
        <p:nvSpPr>
          <p:cNvPr id="3" name="Rectangle 2">
            <a:extLst>
              <a:ext uri="{FF2B5EF4-FFF2-40B4-BE49-F238E27FC236}">
                <a16:creationId xmlns:a16="http://schemas.microsoft.com/office/drawing/2014/main" id="{014CE032-5E91-E2F5-9CDB-A4EC053C10E8}"/>
              </a:ext>
            </a:extLst>
          </p:cNvPr>
          <p:cNvSpPr/>
          <p:nvPr/>
        </p:nvSpPr>
        <p:spPr>
          <a:xfrm>
            <a:off x="46972" y="31315"/>
            <a:ext cx="18209712" cy="10208712"/>
          </a:xfrm>
          <a:prstGeom prst="rect">
            <a:avLst/>
          </a:prstGeom>
          <a:noFill/>
          <a:ln w="57150">
            <a:solidFill>
              <a:srgbClr val="0095DB"/>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5EAE869C-CFC7-475A-A3C7-0EF4721C52D1}"/>
              </a:ext>
            </a:extLst>
          </p:cNvPr>
          <p:cNvSpPr/>
          <p:nvPr/>
        </p:nvSpPr>
        <p:spPr>
          <a:xfrm>
            <a:off x="187889" y="180434"/>
            <a:ext cx="17912219" cy="9932662"/>
          </a:xfrm>
          <a:prstGeom prst="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TextBox 19">
            <a:extLst>
              <a:ext uri="{FF2B5EF4-FFF2-40B4-BE49-F238E27FC236}">
                <a16:creationId xmlns:a16="http://schemas.microsoft.com/office/drawing/2014/main" id="{28D60198-ADBA-5627-A121-F9D6687B5145}"/>
              </a:ext>
            </a:extLst>
          </p:cNvPr>
          <p:cNvSpPr txBox="1"/>
          <p:nvPr/>
        </p:nvSpPr>
        <p:spPr>
          <a:xfrm>
            <a:off x="2982684" y="828675"/>
            <a:ext cx="12322633" cy="2350131"/>
          </a:xfrm>
          <a:prstGeom prst="rect">
            <a:avLst/>
          </a:prstGeom>
        </p:spPr>
        <p:txBody>
          <a:bodyPr lIns="0" tIns="0" rIns="0" bIns="0" rtlCol="0" anchor="t">
            <a:spAutoFit/>
          </a:bodyPr>
          <a:lstStyle/>
          <a:p>
            <a:pPr algn="ctr">
              <a:lnSpc>
                <a:spcPts val="9421"/>
              </a:lnSpc>
              <a:spcBef>
                <a:spcPct val="0"/>
              </a:spcBef>
            </a:pPr>
            <a:r>
              <a:rPr lang="en-US" sz="6700" b="1" dirty="0">
                <a:solidFill>
                  <a:srgbClr val="004480"/>
                </a:solidFill>
                <a:latin typeface="Poppins Semi-Bold"/>
              </a:rPr>
              <a:t>Case study:</a:t>
            </a:r>
            <a:r>
              <a:rPr lang="en-US" sz="6700" dirty="0">
                <a:solidFill>
                  <a:srgbClr val="004480"/>
                </a:solidFill>
                <a:latin typeface="Poppins Semi-Bold"/>
              </a:rPr>
              <a:t> Peter McVerry Trust James' story</a:t>
            </a:r>
          </a:p>
        </p:txBody>
      </p:sp>
      <p:pic>
        <p:nvPicPr>
          <p:cNvPr id="2" name="Online Media 1" title="James' story">
            <a:hlinkClick r:id="" action="ppaction://media"/>
            <a:extLst>
              <a:ext uri="{FF2B5EF4-FFF2-40B4-BE49-F238E27FC236}">
                <a16:creationId xmlns:a16="http://schemas.microsoft.com/office/drawing/2014/main" id="{84527325-D76D-44D8-AC79-2C464E6CBFCB}"/>
              </a:ext>
            </a:extLst>
          </p:cNvPr>
          <p:cNvPicPr>
            <a:picLocks noRot="1" noChangeAspect="1"/>
          </p:cNvPicPr>
          <p:nvPr>
            <a:videoFile r:link="rId1"/>
          </p:nvPr>
        </p:nvPicPr>
        <p:blipFill>
          <a:blip r:embed="rId4"/>
          <a:stretch>
            <a:fillRect/>
          </a:stretch>
        </p:blipFill>
        <p:spPr>
          <a:xfrm>
            <a:off x="4120924" y="3559628"/>
            <a:ext cx="10074955" cy="5698672"/>
          </a:xfrm>
          <a:prstGeom prst="rect">
            <a:avLst/>
          </a:prstGeom>
        </p:spPr>
      </p:pic>
    </p:spTree>
    <p:extLst>
      <p:ext uri="{BB962C8B-B14F-4D97-AF65-F5344CB8AC3E}">
        <p14:creationId xmlns:p14="http://schemas.microsoft.com/office/powerpoint/2010/main" val="2268551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074781"/>
            <a:ext cx="18288000" cy="7212219"/>
            <a:chOff x="0" y="0"/>
            <a:chExt cx="4816593" cy="1899514"/>
          </a:xfrm>
        </p:grpSpPr>
        <p:sp>
          <p:nvSpPr>
            <p:cNvPr id="3" name="Freeform 3"/>
            <p:cNvSpPr/>
            <p:nvPr/>
          </p:nvSpPr>
          <p:spPr>
            <a:xfrm>
              <a:off x="0" y="0"/>
              <a:ext cx="4816592" cy="1899514"/>
            </a:xfrm>
            <a:custGeom>
              <a:avLst/>
              <a:gdLst/>
              <a:ahLst/>
              <a:cxnLst/>
              <a:rect l="l" t="t" r="r" b="b"/>
              <a:pathLst>
                <a:path w="4816592" h="1899514">
                  <a:moveTo>
                    <a:pt x="0" y="0"/>
                  </a:moveTo>
                  <a:lnTo>
                    <a:pt x="4816592" y="0"/>
                  </a:lnTo>
                  <a:lnTo>
                    <a:pt x="4816592" y="1899514"/>
                  </a:lnTo>
                  <a:lnTo>
                    <a:pt x="0" y="1899514"/>
                  </a:lnTo>
                  <a:close/>
                </a:path>
              </a:pathLst>
            </a:custGeom>
            <a:solidFill>
              <a:srgbClr val="0D62AD"/>
            </a:solidFill>
          </p:spPr>
          <p:txBody>
            <a:bodyPr/>
            <a:lstStyle/>
            <a:p>
              <a:endParaRPr lang="en-BE"/>
            </a:p>
          </p:txBody>
        </p:sp>
        <p:sp>
          <p:nvSpPr>
            <p:cNvPr id="4" name="TextBox 4"/>
            <p:cNvSpPr txBox="1"/>
            <p:nvPr/>
          </p:nvSpPr>
          <p:spPr>
            <a:xfrm>
              <a:off x="0" y="-57150"/>
              <a:ext cx="4816593" cy="195666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542748" y="7756127"/>
            <a:ext cx="2745252" cy="2530873"/>
          </a:xfrm>
          <a:custGeom>
            <a:avLst/>
            <a:gdLst/>
            <a:ahLst/>
            <a:cxnLst/>
            <a:rect l="l" t="t" r="r" b="b"/>
            <a:pathLst>
              <a:path w="2745252" h="2530873">
                <a:moveTo>
                  <a:pt x="0" y="0"/>
                </a:moveTo>
                <a:lnTo>
                  <a:pt x="2745252" y="0"/>
                </a:lnTo>
                <a:lnTo>
                  <a:pt x="2745252" y="2530873"/>
                </a:lnTo>
                <a:lnTo>
                  <a:pt x="0" y="2530873"/>
                </a:lnTo>
                <a:lnTo>
                  <a:pt x="0" y="0"/>
                </a:lnTo>
                <a:close/>
              </a:path>
            </a:pathLst>
          </a:custGeom>
          <a:blipFill>
            <a:blip r:embed="rId2">
              <a:extLst>
                <a:ext uri="{96DAC541-7B7A-43D3-8B79-37D633B846F1}">
                  <asvg:svgBlip xmlns:asvg="http://schemas.microsoft.com/office/drawing/2016/SVG/main" r:embed="rId3"/>
                </a:ext>
              </a:extLst>
            </a:blip>
            <a:stretch>
              <a:fillRect r="-82958" b="-98456"/>
            </a:stretch>
          </a:blipFill>
        </p:spPr>
        <p:txBody>
          <a:bodyPr/>
          <a:lstStyle/>
          <a:p>
            <a:endParaRPr lang="en-BE"/>
          </a:p>
        </p:txBody>
      </p:sp>
      <p:grpSp>
        <p:nvGrpSpPr>
          <p:cNvPr id="6" name="Group 6"/>
          <p:cNvGrpSpPr/>
          <p:nvPr/>
        </p:nvGrpSpPr>
        <p:grpSpPr>
          <a:xfrm>
            <a:off x="2982565" y="0"/>
            <a:ext cx="15305435" cy="10287000"/>
            <a:chOff x="0" y="0"/>
            <a:chExt cx="4031061" cy="2709333"/>
          </a:xfrm>
        </p:grpSpPr>
        <p:sp>
          <p:nvSpPr>
            <p:cNvPr id="7" name="Freeform 7"/>
            <p:cNvSpPr/>
            <p:nvPr/>
          </p:nvSpPr>
          <p:spPr>
            <a:xfrm>
              <a:off x="0" y="0"/>
              <a:ext cx="4031061" cy="2709333"/>
            </a:xfrm>
            <a:custGeom>
              <a:avLst/>
              <a:gdLst/>
              <a:ahLst/>
              <a:cxnLst/>
              <a:rect l="l" t="t" r="r" b="b"/>
              <a:pathLst>
                <a:path w="4031061" h="2709333">
                  <a:moveTo>
                    <a:pt x="0" y="0"/>
                  </a:moveTo>
                  <a:lnTo>
                    <a:pt x="4031061" y="0"/>
                  </a:lnTo>
                  <a:lnTo>
                    <a:pt x="4031061" y="2709333"/>
                  </a:lnTo>
                  <a:lnTo>
                    <a:pt x="0" y="2709333"/>
                  </a:lnTo>
                  <a:close/>
                </a:path>
              </a:pathLst>
            </a:custGeom>
            <a:solidFill>
              <a:srgbClr val="FFFFFF"/>
            </a:solidFill>
          </p:spPr>
          <p:txBody>
            <a:bodyPr/>
            <a:lstStyle/>
            <a:p>
              <a:endParaRPr lang="en-BE"/>
            </a:p>
          </p:txBody>
        </p:sp>
        <p:sp>
          <p:nvSpPr>
            <p:cNvPr id="8" name="TextBox 8"/>
            <p:cNvSpPr txBox="1"/>
            <p:nvPr/>
          </p:nvSpPr>
          <p:spPr>
            <a:xfrm>
              <a:off x="0" y="-57150"/>
              <a:ext cx="4031061" cy="2766483"/>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0" y="342883"/>
            <a:ext cx="2982565" cy="2749654"/>
          </a:xfrm>
          <a:custGeom>
            <a:avLst/>
            <a:gdLst/>
            <a:ahLst/>
            <a:cxnLst/>
            <a:rect l="l" t="t" r="r" b="b"/>
            <a:pathLst>
              <a:path w="2982565" h="2749654">
                <a:moveTo>
                  <a:pt x="2982565" y="0"/>
                </a:moveTo>
                <a:lnTo>
                  <a:pt x="0" y="0"/>
                </a:lnTo>
                <a:lnTo>
                  <a:pt x="0" y="2749654"/>
                </a:lnTo>
                <a:lnTo>
                  <a:pt x="2982565" y="2749654"/>
                </a:lnTo>
                <a:lnTo>
                  <a:pt x="2982565" y="0"/>
                </a:lnTo>
                <a:close/>
              </a:path>
            </a:pathLst>
          </a:custGeom>
          <a:blipFill>
            <a:blip r:embed="rId4">
              <a:extLst>
                <a:ext uri="{96DAC541-7B7A-43D3-8B79-37D633B846F1}">
                  <asvg:svgBlip xmlns:asvg="http://schemas.microsoft.com/office/drawing/2016/SVG/main" r:embed="rId5"/>
                </a:ext>
              </a:extLst>
            </a:blip>
            <a:stretch>
              <a:fillRect r="-82958" b="-98456"/>
            </a:stretch>
          </a:blipFill>
        </p:spPr>
        <p:txBody>
          <a:bodyPr/>
          <a:lstStyle/>
          <a:p>
            <a:endParaRPr lang="en-BE"/>
          </a:p>
        </p:txBody>
      </p:sp>
      <p:sp>
        <p:nvSpPr>
          <p:cNvPr id="10" name="Freeform 10"/>
          <p:cNvSpPr/>
          <p:nvPr/>
        </p:nvSpPr>
        <p:spPr>
          <a:xfrm flipH="1">
            <a:off x="0" y="7756127"/>
            <a:ext cx="2745252" cy="2530873"/>
          </a:xfrm>
          <a:custGeom>
            <a:avLst/>
            <a:gdLst/>
            <a:ahLst/>
            <a:cxnLst/>
            <a:rect l="l" t="t" r="r" b="b"/>
            <a:pathLst>
              <a:path w="2745252" h="2530873">
                <a:moveTo>
                  <a:pt x="2745252" y="0"/>
                </a:moveTo>
                <a:lnTo>
                  <a:pt x="0" y="0"/>
                </a:lnTo>
                <a:lnTo>
                  <a:pt x="0" y="2530873"/>
                </a:lnTo>
                <a:lnTo>
                  <a:pt x="2745252" y="2530873"/>
                </a:lnTo>
                <a:lnTo>
                  <a:pt x="2745252" y="0"/>
                </a:lnTo>
                <a:close/>
              </a:path>
            </a:pathLst>
          </a:custGeom>
          <a:blipFill>
            <a:blip r:embed="rId2">
              <a:extLst>
                <a:ext uri="{96DAC541-7B7A-43D3-8B79-37D633B846F1}">
                  <asvg:svgBlip xmlns:asvg="http://schemas.microsoft.com/office/drawing/2016/SVG/main" r:embed="rId3"/>
                </a:ext>
              </a:extLst>
            </a:blip>
            <a:stretch>
              <a:fillRect r="-82958" b="-98456"/>
            </a:stretch>
          </a:blipFill>
        </p:spPr>
        <p:txBody>
          <a:bodyPr/>
          <a:lstStyle/>
          <a:p>
            <a:endParaRPr lang="en-BE"/>
          </a:p>
        </p:txBody>
      </p:sp>
      <p:grpSp>
        <p:nvGrpSpPr>
          <p:cNvPr id="11" name="Group 11"/>
          <p:cNvGrpSpPr/>
          <p:nvPr/>
        </p:nvGrpSpPr>
        <p:grpSpPr>
          <a:xfrm>
            <a:off x="763586" y="4209260"/>
            <a:ext cx="530229" cy="53022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5A9D"/>
            </a:solidFill>
          </p:spPr>
          <p:txBody>
            <a:bodyPr/>
            <a:lstStyle/>
            <a:p>
              <a:endParaRPr lang="en-BE"/>
            </a:p>
          </p:txBody>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26959" y="5222753"/>
            <a:ext cx="397670" cy="39767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5A9D"/>
            </a:solidFill>
          </p:spPr>
          <p:txBody>
            <a:bodyPr/>
            <a:lstStyle/>
            <a:p>
              <a:endParaRPr lang="en-BE"/>
            </a:p>
          </p:txBody>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3367911" y="2828245"/>
            <a:ext cx="6381391" cy="7607788"/>
          </a:xfrm>
          <a:prstGeom prst="rect">
            <a:avLst/>
          </a:prstGeom>
        </p:spPr>
        <p:txBody>
          <a:bodyPr wrap="square" lIns="0" tIns="0" rIns="0" bIns="0" rtlCol="0" anchor="t">
            <a:spAutoFit/>
          </a:bodyPr>
          <a:lstStyle/>
          <a:p>
            <a:pPr marL="1069340" lvl="1" indent="-342900">
              <a:lnSpc>
                <a:spcPts val="3499"/>
              </a:lnSpc>
              <a:buFont typeface="Arial"/>
              <a:buChar char="•"/>
            </a:pPr>
            <a:r>
              <a:rPr lang="en-US" sz="2400" dirty="0">
                <a:solidFill>
                  <a:srgbClr val="000000"/>
                </a:solidFill>
                <a:latin typeface="Poppins"/>
                <a:ea typeface="+mn-lt"/>
                <a:cs typeface="Calibri"/>
              </a:rPr>
              <a:t>"TV</a:t>
            </a:r>
            <a:r>
              <a:rPr lang="en-US" sz="2400" dirty="0">
                <a:solidFill>
                  <a:srgbClr val="000000"/>
                </a:solidFill>
                <a:latin typeface="Poppins"/>
                <a:ea typeface="+mn-lt"/>
                <a:cs typeface="+mn-lt"/>
              </a:rPr>
              <a:t> news is more consistent across channels, with a particular inclination towards emotive reporting." (BRIDGES, 2024)</a:t>
            </a:r>
            <a:endParaRPr lang="en-US" sz="2400">
              <a:solidFill>
                <a:srgbClr val="000000"/>
              </a:solidFill>
              <a:latin typeface="Poppins"/>
              <a:ea typeface="+mn-lt"/>
              <a:cs typeface="+mn-lt"/>
            </a:endParaRPr>
          </a:p>
          <a:p>
            <a:pPr marL="1069340" lvl="1" indent="-342900">
              <a:lnSpc>
                <a:spcPts val="3499"/>
              </a:lnSpc>
              <a:buFont typeface="Arial"/>
              <a:buChar char="•"/>
            </a:pPr>
            <a:endParaRPr lang="en-US" sz="2400" dirty="0">
              <a:solidFill>
                <a:srgbClr val="000000"/>
              </a:solidFill>
              <a:latin typeface="Poppins"/>
              <a:ea typeface="+mn-lt"/>
              <a:cs typeface="+mn-lt"/>
            </a:endParaRPr>
          </a:p>
          <a:p>
            <a:pPr marL="1069340" lvl="1" indent="-342900">
              <a:lnSpc>
                <a:spcPts val="3499"/>
              </a:lnSpc>
              <a:buFont typeface="Arial"/>
              <a:buChar char="•"/>
            </a:pPr>
            <a:r>
              <a:rPr lang="en-US" sz="2400" dirty="0">
                <a:solidFill>
                  <a:srgbClr val="000000"/>
                </a:solidFill>
                <a:latin typeface="Poppins"/>
                <a:ea typeface="+mn-lt"/>
                <a:cs typeface="+mn-lt"/>
              </a:rPr>
              <a:t>"Social media, often stereotyped as a breeding ground for xenophobia and conspiracy theories, presents a polarized site of political contestation. Messages arousing high-activation passions, whether anti- or pro-immigrant, are </a:t>
            </a:r>
            <a:r>
              <a:rPr lang="en-US" sz="2400" err="1">
                <a:solidFill>
                  <a:srgbClr val="000000"/>
                </a:solidFill>
                <a:latin typeface="Poppins"/>
                <a:ea typeface="+mn-lt"/>
                <a:cs typeface="+mn-lt"/>
              </a:rPr>
              <a:t>favoured</a:t>
            </a:r>
            <a:r>
              <a:rPr lang="en-US" sz="2400" dirty="0">
                <a:solidFill>
                  <a:srgbClr val="000000"/>
                </a:solidFill>
                <a:latin typeface="Poppins"/>
                <a:ea typeface="+mn-lt"/>
                <a:cs typeface="+mn-lt"/>
              </a:rPr>
              <a:t> by algorithmic selection. However, social media rarely introduces new narratives" (BRIDGES, 2024)</a:t>
            </a:r>
            <a:endParaRPr lang="en-US" sz="2400" dirty="0">
              <a:solidFill>
                <a:srgbClr val="000000"/>
              </a:solidFill>
              <a:latin typeface="Poppins"/>
              <a:ea typeface="+mn-lt"/>
              <a:cs typeface="Calibri"/>
            </a:endParaRPr>
          </a:p>
          <a:p>
            <a:pPr>
              <a:lnSpc>
                <a:spcPts val="3499"/>
              </a:lnSpc>
              <a:spcBef>
                <a:spcPct val="0"/>
              </a:spcBef>
            </a:pPr>
            <a:endParaRPr lang="en-US" sz="2499">
              <a:latin typeface="Poppins"/>
              <a:cs typeface="Poppins"/>
            </a:endParaRPr>
          </a:p>
        </p:txBody>
      </p:sp>
      <p:sp>
        <p:nvSpPr>
          <p:cNvPr id="21" name="TextBox 21"/>
          <p:cNvSpPr txBox="1"/>
          <p:nvPr/>
        </p:nvSpPr>
        <p:spPr>
          <a:xfrm>
            <a:off x="3367911" y="741551"/>
            <a:ext cx="10727230" cy="1901290"/>
          </a:xfrm>
          <a:prstGeom prst="rect">
            <a:avLst/>
          </a:prstGeom>
        </p:spPr>
        <p:txBody>
          <a:bodyPr lIns="0" tIns="0" rIns="0" bIns="0" rtlCol="0" anchor="t">
            <a:spAutoFit/>
          </a:bodyPr>
          <a:lstStyle/>
          <a:p>
            <a:pPr>
              <a:lnSpc>
                <a:spcPts val="7398"/>
              </a:lnSpc>
            </a:pPr>
            <a:r>
              <a:rPr lang="en-US" sz="6700" dirty="0">
                <a:solidFill>
                  <a:srgbClr val="004480"/>
                </a:solidFill>
                <a:latin typeface="Poppins Semi-Bold"/>
              </a:rPr>
              <a:t>Traditional Media and Social Media</a:t>
            </a:r>
          </a:p>
        </p:txBody>
      </p:sp>
      <p:sp>
        <p:nvSpPr>
          <p:cNvPr id="18" name="Rectangle 17">
            <a:extLst>
              <a:ext uri="{FF2B5EF4-FFF2-40B4-BE49-F238E27FC236}">
                <a16:creationId xmlns:a16="http://schemas.microsoft.com/office/drawing/2014/main" id="{E5FFB092-5450-1FE7-E5BE-774138C87FAD}"/>
              </a:ext>
            </a:extLst>
          </p:cNvPr>
          <p:cNvSpPr/>
          <p:nvPr/>
        </p:nvSpPr>
        <p:spPr>
          <a:xfrm>
            <a:off x="46972" y="31315"/>
            <a:ext cx="18209712" cy="10208712"/>
          </a:xfrm>
          <a:prstGeom prst="rect">
            <a:avLst/>
          </a:prstGeom>
          <a:noFill/>
          <a:ln w="57150">
            <a:solidFill>
              <a:srgbClr val="0095DB"/>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id="{DB0055FD-AF69-D767-FCA0-21B0A3EAB30F}"/>
              </a:ext>
            </a:extLst>
          </p:cNvPr>
          <p:cNvSpPr/>
          <p:nvPr/>
        </p:nvSpPr>
        <p:spPr>
          <a:xfrm>
            <a:off x="187889" y="180434"/>
            <a:ext cx="17912219" cy="9932662"/>
          </a:xfrm>
          <a:prstGeom prst="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Freeform 10">
            <a:extLst>
              <a:ext uri="{FF2B5EF4-FFF2-40B4-BE49-F238E27FC236}">
                <a16:creationId xmlns:a16="http://schemas.microsoft.com/office/drawing/2014/main" id="{DFD3FE87-0F83-846A-A873-B5CB1D1C8A3E}"/>
              </a:ext>
            </a:extLst>
          </p:cNvPr>
          <p:cNvSpPr/>
          <p:nvPr/>
        </p:nvSpPr>
        <p:spPr>
          <a:xfrm flipH="1">
            <a:off x="312462" y="7694301"/>
            <a:ext cx="2420425" cy="2420425"/>
          </a:xfrm>
          <a:custGeom>
            <a:avLst/>
            <a:gdLst/>
            <a:ahLst/>
            <a:cxnLst/>
            <a:rect l="l" t="t" r="r" b="b"/>
            <a:pathLst>
              <a:path w="2420425" h="2420425">
                <a:moveTo>
                  <a:pt x="2420425" y="0"/>
                </a:moveTo>
                <a:lnTo>
                  <a:pt x="0" y="0"/>
                </a:lnTo>
                <a:lnTo>
                  <a:pt x="0" y="2420426"/>
                </a:lnTo>
                <a:lnTo>
                  <a:pt x="2420425" y="2420426"/>
                </a:lnTo>
                <a:lnTo>
                  <a:pt x="2420425" y="0"/>
                </a:lnTo>
                <a:close/>
              </a:path>
            </a:pathLst>
          </a:custGeom>
          <a:blipFill>
            <a:blip r:embed="rId6"/>
            <a:stretch>
              <a:fillRect/>
            </a:stretch>
          </a:blipFill>
        </p:spPr>
        <p:txBody>
          <a:bodyPr/>
          <a:lstStyle/>
          <a:p>
            <a:endParaRPr lang="en-BE"/>
          </a:p>
        </p:txBody>
      </p:sp>
      <p:pic>
        <p:nvPicPr>
          <p:cNvPr id="24" name="Picture 23" descr="A screenshot of a news page&#10;&#10;Description automatically generated">
            <a:extLst>
              <a:ext uri="{FF2B5EF4-FFF2-40B4-BE49-F238E27FC236}">
                <a16:creationId xmlns:a16="http://schemas.microsoft.com/office/drawing/2014/main" id="{60F8F92B-4D53-26EA-22D5-47CA28D25F09}"/>
              </a:ext>
            </a:extLst>
          </p:cNvPr>
          <p:cNvPicPr>
            <a:picLocks noChangeAspect="1"/>
          </p:cNvPicPr>
          <p:nvPr/>
        </p:nvPicPr>
        <p:blipFill rotWithShape="1">
          <a:blip r:embed="rId7"/>
          <a:srcRect r="23762" b="18790"/>
          <a:stretch/>
        </p:blipFill>
        <p:spPr>
          <a:xfrm>
            <a:off x="9986336" y="1894114"/>
            <a:ext cx="7325876" cy="808447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49" y="3274438"/>
            <a:ext cx="18291899" cy="2205517"/>
            <a:chOff x="0" y="0"/>
            <a:chExt cx="4842362" cy="580877"/>
          </a:xfrm>
        </p:grpSpPr>
        <p:sp>
          <p:nvSpPr>
            <p:cNvPr id="3" name="Freeform 3"/>
            <p:cNvSpPr/>
            <p:nvPr/>
          </p:nvSpPr>
          <p:spPr>
            <a:xfrm>
              <a:off x="0" y="0"/>
              <a:ext cx="4842362" cy="580877"/>
            </a:xfrm>
            <a:custGeom>
              <a:avLst/>
              <a:gdLst/>
              <a:ahLst/>
              <a:cxnLst/>
              <a:rect l="l" t="t" r="r" b="b"/>
              <a:pathLst>
                <a:path w="4842362" h="580877">
                  <a:moveTo>
                    <a:pt x="0" y="0"/>
                  </a:moveTo>
                  <a:lnTo>
                    <a:pt x="4842362" y="0"/>
                  </a:lnTo>
                  <a:lnTo>
                    <a:pt x="4842362" y="580877"/>
                  </a:lnTo>
                  <a:lnTo>
                    <a:pt x="0" y="580877"/>
                  </a:lnTo>
                  <a:close/>
                </a:path>
              </a:pathLst>
            </a:custGeom>
            <a:solidFill>
              <a:srgbClr val="0098DA"/>
            </a:solidFill>
          </p:spPr>
          <p:txBody>
            <a:bodyPr/>
            <a:lstStyle/>
            <a:p>
              <a:endParaRPr lang="en-BE"/>
            </a:p>
          </p:txBody>
        </p:sp>
        <p:sp>
          <p:nvSpPr>
            <p:cNvPr id="4" name="TextBox 4"/>
            <p:cNvSpPr txBox="1"/>
            <p:nvPr/>
          </p:nvSpPr>
          <p:spPr>
            <a:xfrm>
              <a:off x="0" y="-57150"/>
              <a:ext cx="4842362" cy="63802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35083" y="3231026"/>
            <a:ext cx="3423014" cy="3423014"/>
          </a:xfrm>
          <a:custGeom>
            <a:avLst/>
            <a:gdLst/>
            <a:ahLst/>
            <a:cxnLst/>
            <a:rect l="l" t="t" r="r" b="b"/>
            <a:pathLst>
              <a:path w="3423014" h="3423014">
                <a:moveTo>
                  <a:pt x="0" y="0"/>
                </a:moveTo>
                <a:lnTo>
                  <a:pt x="3423013" y="0"/>
                </a:lnTo>
                <a:lnTo>
                  <a:pt x="3423013" y="3423014"/>
                </a:lnTo>
                <a:lnTo>
                  <a:pt x="0" y="3423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BE"/>
          </a:p>
        </p:txBody>
      </p:sp>
      <p:sp>
        <p:nvSpPr>
          <p:cNvPr id="8" name="Freeform 8"/>
          <p:cNvSpPr/>
          <p:nvPr/>
        </p:nvSpPr>
        <p:spPr>
          <a:xfrm>
            <a:off x="5323596" y="3231026"/>
            <a:ext cx="3423014" cy="3423014"/>
          </a:xfrm>
          <a:custGeom>
            <a:avLst/>
            <a:gdLst/>
            <a:ahLst/>
            <a:cxnLst/>
            <a:rect l="l" t="t" r="r" b="b"/>
            <a:pathLst>
              <a:path w="3423014" h="3423014">
                <a:moveTo>
                  <a:pt x="0" y="0"/>
                </a:moveTo>
                <a:lnTo>
                  <a:pt x="3423014" y="0"/>
                </a:lnTo>
                <a:lnTo>
                  <a:pt x="3423014" y="3423014"/>
                </a:lnTo>
                <a:lnTo>
                  <a:pt x="0" y="3423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BE"/>
          </a:p>
        </p:txBody>
      </p:sp>
      <p:sp>
        <p:nvSpPr>
          <p:cNvPr id="11" name="Freeform 11"/>
          <p:cNvSpPr/>
          <p:nvPr/>
        </p:nvSpPr>
        <p:spPr>
          <a:xfrm>
            <a:off x="9612110" y="3231026"/>
            <a:ext cx="3423014" cy="3423014"/>
          </a:xfrm>
          <a:custGeom>
            <a:avLst/>
            <a:gdLst/>
            <a:ahLst/>
            <a:cxnLst/>
            <a:rect l="l" t="t" r="r" b="b"/>
            <a:pathLst>
              <a:path w="3423014" h="3423014">
                <a:moveTo>
                  <a:pt x="0" y="0"/>
                </a:moveTo>
                <a:lnTo>
                  <a:pt x="3423014" y="0"/>
                </a:lnTo>
                <a:lnTo>
                  <a:pt x="3423014" y="3423014"/>
                </a:lnTo>
                <a:lnTo>
                  <a:pt x="0" y="3423014"/>
                </a:lnTo>
                <a:lnTo>
                  <a:pt x="0" y="0"/>
                </a:lnTo>
                <a:close/>
              </a:path>
            </a:pathLst>
          </a:custGeom>
          <a:solidFill>
            <a:srgbClr val="FFC000"/>
          </a:solidFill>
        </p:spPr>
        <p:txBody>
          <a:bodyPr/>
          <a:lstStyle/>
          <a:p>
            <a:endParaRPr lang="en-BE"/>
          </a:p>
        </p:txBody>
      </p:sp>
      <p:sp>
        <p:nvSpPr>
          <p:cNvPr id="14" name="Freeform 14"/>
          <p:cNvSpPr/>
          <p:nvPr/>
        </p:nvSpPr>
        <p:spPr>
          <a:xfrm>
            <a:off x="13900532" y="3231026"/>
            <a:ext cx="3423014" cy="3423014"/>
          </a:xfrm>
          <a:custGeom>
            <a:avLst/>
            <a:gdLst/>
            <a:ahLst/>
            <a:cxnLst/>
            <a:rect l="l" t="t" r="r" b="b"/>
            <a:pathLst>
              <a:path w="3423014" h="3423014">
                <a:moveTo>
                  <a:pt x="0" y="0"/>
                </a:moveTo>
                <a:lnTo>
                  <a:pt x="3423014" y="0"/>
                </a:lnTo>
                <a:lnTo>
                  <a:pt x="3423014" y="3423014"/>
                </a:lnTo>
                <a:lnTo>
                  <a:pt x="0" y="3423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BE"/>
          </a:p>
        </p:txBody>
      </p:sp>
      <p:sp>
        <p:nvSpPr>
          <p:cNvPr id="21" name="TextBox 21"/>
          <p:cNvSpPr txBox="1"/>
          <p:nvPr/>
        </p:nvSpPr>
        <p:spPr>
          <a:xfrm>
            <a:off x="754779" y="6767931"/>
            <a:ext cx="3983622" cy="487056"/>
          </a:xfrm>
          <a:prstGeom prst="rect">
            <a:avLst/>
          </a:prstGeom>
        </p:spPr>
        <p:txBody>
          <a:bodyPr lIns="0" tIns="0" rIns="0" bIns="0" rtlCol="0" anchor="t">
            <a:spAutoFit/>
          </a:bodyPr>
          <a:lstStyle/>
          <a:p>
            <a:pPr algn="ctr">
              <a:lnSpc>
                <a:spcPts val="4031"/>
              </a:lnSpc>
              <a:spcBef>
                <a:spcPct val="0"/>
              </a:spcBef>
            </a:pPr>
            <a:r>
              <a:rPr lang="en-US" sz="2850" dirty="0">
                <a:solidFill>
                  <a:srgbClr val="004480"/>
                </a:solidFill>
                <a:latin typeface="Poppins Semi-Bold"/>
              </a:rPr>
              <a:t>Context</a:t>
            </a:r>
          </a:p>
        </p:txBody>
      </p:sp>
      <p:sp>
        <p:nvSpPr>
          <p:cNvPr id="22" name="TextBox 22"/>
          <p:cNvSpPr txBox="1"/>
          <p:nvPr/>
        </p:nvSpPr>
        <p:spPr>
          <a:xfrm>
            <a:off x="1290472" y="7252746"/>
            <a:ext cx="2912235" cy="1567993"/>
          </a:xfrm>
          <a:prstGeom prst="rect">
            <a:avLst/>
          </a:prstGeom>
        </p:spPr>
        <p:txBody>
          <a:bodyPr lIns="0" tIns="0" rIns="0" bIns="0" rtlCol="0" anchor="t">
            <a:spAutoFit/>
          </a:bodyPr>
          <a:lstStyle/>
          <a:p>
            <a:pPr algn="ctr">
              <a:lnSpc>
                <a:spcPts val="3063"/>
              </a:lnSpc>
              <a:spcBef>
                <a:spcPct val="0"/>
              </a:spcBef>
            </a:pPr>
            <a:r>
              <a:rPr lang="en-US" sz="2150" dirty="0">
                <a:solidFill>
                  <a:srgbClr val="000000"/>
                </a:solidFill>
                <a:latin typeface="Poppins Medium"/>
              </a:rPr>
              <a:t>What are the very basic details the audience need to know?</a:t>
            </a:r>
            <a:endParaRPr lang="en-US" sz="2188" dirty="0">
              <a:solidFill>
                <a:srgbClr val="000000"/>
              </a:solidFill>
              <a:latin typeface="Poppins Medium"/>
            </a:endParaRPr>
          </a:p>
        </p:txBody>
      </p:sp>
      <p:sp>
        <p:nvSpPr>
          <p:cNvPr id="23" name="TextBox 23"/>
          <p:cNvSpPr txBox="1"/>
          <p:nvPr/>
        </p:nvSpPr>
        <p:spPr>
          <a:xfrm>
            <a:off x="5043292" y="6767931"/>
            <a:ext cx="3983622" cy="487056"/>
          </a:xfrm>
          <a:prstGeom prst="rect">
            <a:avLst/>
          </a:prstGeom>
        </p:spPr>
        <p:txBody>
          <a:bodyPr lIns="0" tIns="0" rIns="0" bIns="0" rtlCol="0" anchor="t">
            <a:spAutoFit/>
          </a:bodyPr>
          <a:lstStyle/>
          <a:p>
            <a:pPr algn="ctr">
              <a:lnSpc>
                <a:spcPts val="4031"/>
              </a:lnSpc>
              <a:spcBef>
                <a:spcPct val="0"/>
              </a:spcBef>
            </a:pPr>
            <a:r>
              <a:rPr lang="en-US" sz="2850" dirty="0">
                <a:solidFill>
                  <a:srgbClr val="004480"/>
                </a:solidFill>
                <a:latin typeface="Poppins Semi-Bold"/>
              </a:rPr>
              <a:t>Problem</a:t>
            </a:r>
            <a:endParaRPr lang="en-US" sz="2850" dirty="0">
              <a:solidFill>
                <a:srgbClr val="004480"/>
              </a:solidFill>
              <a:latin typeface="Poppins Semi-Bold"/>
              <a:cs typeface="Poppins Semi-Bold"/>
            </a:endParaRPr>
          </a:p>
        </p:txBody>
      </p:sp>
      <p:sp>
        <p:nvSpPr>
          <p:cNvPr id="24" name="TextBox 24"/>
          <p:cNvSpPr txBox="1"/>
          <p:nvPr/>
        </p:nvSpPr>
        <p:spPr>
          <a:xfrm>
            <a:off x="5580257" y="7253691"/>
            <a:ext cx="2912235" cy="1567993"/>
          </a:xfrm>
          <a:prstGeom prst="rect">
            <a:avLst/>
          </a:prstGeom>
        </p:spPr>
        <p:txBody>
          <a:bodyPr lIns="0" tIns="0" rIns="0" bIns="0" rtlCol="0" anchor="t">
            <a:spAutoFit/>
          </a:bodyPr>
          <a:lstStyle/>
          <a:p>
            <a:pPr algn="ctr">
              <a:lnSpc>
                <a:spcPts val="3063"/>
              </a:lnSpc>
              <a:spcBef>
                <a:spcPct val="0"/>
              </a:spcBef>
            </a:pPr>
            <a:r>
              <a:rPr lang="en-US" sz="2150" dirty="0">
                <a:solidFill>
                  <a:srgbClr val="000000"/>
                </a:solidFill>
                <a:latin typeface="Poppins Medium"/>
                <a:cs typeface="Poppins Medium"/>
              </a:rPr>
              <a:t>What challenge/problem/obstacle did the protagonist face?</a:t>
            </a:r>
          </a:p>
        </p:txBody>
      </p:sp>
      <p:sp>
        <p:nvSpPr>
          <p:cNvPr id="25" name="TextBox 25"/>
          <p:cNvSpPr txBox="1"/>
          <p:nvPr/>
        </p:nvSpPr>
        <p:spPr>
          <a:xfrm>
            <a:off x="9331806" y="6767931"/>
            <a:ext cx="3983622" cy="487056"/>
          </a:xfrm>
          <a:prstGeom prst="rect">
            <a:avLst/>
          </a:prstGeom>
        </p:spPr>
        <p:txBody>
          <a:bodyPr lIns="0" tIns="0" rIns="0" bIns="0" rtlCol="0" anchor="t">
            <a:spAutoFit/>
          </a:bodyPr>
          <a:lstStyle/>
          <a:p>
            <a:pPr algn="ctr">
              <a:lnSpc>
                <a:spcPts val="4031"/>
              </a:lnSpc>
              <a:spcBef>
                <a:spcPct val="0"/>
              </a:spcBef>
            </a:pPr>
            <a:r>
              <a:rPr lang="en-US" sz="2850" dirty="0">
                <a:solidFill>
                  <a:srgbClr val="004480"/>
                </a:solidFill>
                <a:latin typeface="Poppins Semi-Bold"/>
              </a:rPr>
              <a:t>Turning Point</a:t>
            </a:r>
            <a:endParaRPr lang="en-US" sz="2850" dirty="0">
              <a:solidFill>
                <a:srgbClr val="004480"/>
              </a:solidFill>
              <a:latin typeface="Poppins Semi-Bold"/>
              <a:cs typeface="Poppins Semi-Bold"/>
            </a:endParaRPr>
          </a:p>
        </p:txBody>
      </p:sp>
      <p:sp>
        <p:nvSpPr>
          <p:cNvPr id="26" name="TextBox 26"/>
          <p:cNvSpPr txBox="1"/>
          <p:nvPr/>
        </p:nvSpPr>
        <p:spPr>
          <a:xfrm>
            <a:off x="9331806" y="7252746"/>
            <a:ext cx="3983622" cy="1567993"/>
          </a:xfrm>
          <a:prstGeom prst="rect">
            <a:avLst/>
          </a:prstGeom>
        </p:spPr>
        <p:txBody>
          <a:bodyPr lIns="0" tIns="0" rIns="0" bIns="0" rtlCol="0" anchor="t">
            <a:spAutoFit/>
          </a:bodyPr>
          <a:lstStyle/>
          <a:p>
            <a:pPr algn="ctr">
              <a:lnSpc>
                <a:spcPts val="3063"/>
              </a:lnSpc>
              <a:spcBef>
                <a:spcPct val="0"/>
              </a:spcBef>
            </a:pPr>
            <a:r>
              <a:rPr lang="en-US" sz="2150" dirty="0">
                <a:solidFill>
                  <a:srgbClr val="000000"/>
                </a:solidFill>
                <a:latin typeface="Poppins Medium"/>
              </a:rPr>
              <a:t>What happened that changed the challenge/problem/ obstacle into a success?</a:t>
            </a:r>
            <a:endParaRPr lang="en-US" sz="2150" dirty="0">
              <a:solidFill>
                <a:srgbClr val="000000"/>
              </a:solidFill>
              <a:latin typeface="Poppins Medium"/>
              <a:cs typeface="Poppins Medium"/>
            </a:endParaRPr>
          </a:p>
        </p:txBody>
      </p:sp>
      <p:sp>
        <p:nvSpPr>
          <p:cNvPr id="27" name="TextBox 27"/>
          <p:cNvSpPr txBox="1"/>
          <p:nvPr/>
        </p:nvSpPr>
        <p:spPr>
          <a:xfrm>
            <a:off x="13620228" y="6767931"/>
            <a:ext cx="3983622" cy="487056"/>
          </a:xfrm>
          <a:prstGeom prst="rect">
            <a:avLst/>
          </a:prstGeom>
        </p:spPr>
        <p:txBody>
          <a:bodyPr lIns="0" tIns="0" rIns="0" bIns="0" rtlCol="0" anchor="t">
            <a:spAutoFit/>
          </a:bodyPr>
          <a:lstStyle/>
          <a:p>
            <a:pPr algn="ctr">
              <a:lnSpc>
                <a:spcPts val="4031"/>
              </a:lnSpc>
              <a:spcBef>
                <a:spcPct val="0"/>
              </a:spcBef>
            </a:pPr>
            <a:r>
              <a:rPr lang="en-US" sz="2850" dirty="0">
                <a:solidFill>
                  <a:srgbClr val="004480"/>
                </a:solidFill>
                <a:latin typeface="Poppins Semi-Bold"/>
              </a:rPr>
              <a:t>Emotion &amp; Action</a:t>
            </a:r>
          </a:p>
        </p:txBody>
      </p:sp>
      <p:sp>
        <p:nvSpPr>
          <p:cNvPr id="28" name="TextBox 28"/>
          <p:cNvSpPr txBox="1"/>
          <p:nvPr/>
        </p:nvSpPr>
        <p:spPr>
          <a:xfrm>
            <a:off x="14155922" y="7252746"/>
            <a:ext cx="2912235" cy="1965538"/>
          </a:xfrm>
          <a:prstGeom prst="rect">
            <a:avLst/>
          </a:prstGeom>
        </p:spPr>
        <p:txBody>
          <a:bodyPr lIns="0" tIns="0" rIns="0" bIns="0" rtlCol="0" anchor="t">
            <a:spAutoFit/>
          </a:bodyPr>
          <a:lstStyle/>
          <a:p>
            <a:pPr algn="ctr">
              <a:lnSpc>
                <a:spcPts val="3063"/>
              </a:lnSpc>
              <a:spcBef>
                <a:spcPct val="0"/>
              </a:spcBef>
            </a:pPr>
            <a:r>
              <a:rPr lang="en-US" sz="2150" dirty="0">
                <a:solidFill>
                  <a:srgbClr val="000000"/>
                </a:solidFill>
                <a:latin typeface="Poppins Medium"/>
              </a:rPr>
              <a:t>What emotion is the audience left with?</a:t>
            </a:r>
            <a:br>
              <a:rPr lang="en-US" sz="2150" dirty="0">
                <a:solidFill>
                  <a:srgbClr val="000000"/>
                </a:solidFill>
                <a:latin typeface="Poppins Medium"/>
                <a:cs typeface="Poppins Medium"/>
              </a:rPr>
            </a:br>
            <a:br>
              <a:rPr lang="en-US" sz="2150" dirty="0">
                <a:solidFill>
                  <a:srgbClr val="000000"/>
                </a:solidFill>
                <a:latin typeface="Poppins Medium"/>
                <a:cs typeface="Poppins Medium"/>
              </a:rPr>
            </a:br>
            <a:r>
              <a:rPr lang="en-US" sz="2150" dirty="0">
                <a:solidFill>
                  <a:srgbClr val="000000"/>
                </a:solidFill>
                <a:latin typeface="Poppins Medium"/>
              </a:rPr>
              <a:t>What action can the audience take? </a:t>
            </a:r>
            <a:endParaRPr lang="en-US" sz="2150" dirty="0">
              <a:solidFill>
                <a:srgbClr val="000000"/>
              </a:solidFill>
              <a:latin typeface="Poppins Medium"/>
              <a:cs typeface="Poppins Medium"/>
            </a:endParaRPr>
          </a:p>
        </p:txBody>
      </p:sp>
      <p:sp>
        <p:nvSpPr>
          <p:cNvPr id="29" name="TextBox 29"/>
          <p:cNvSpPr txBox="1"/>
          <p:nvPr/>
        </p:nvSpPr>
        <p:spPr>
          <a:xfrm>
            <a:off x="2982684" y="828675"/>
            <a:ext cx="12322633" cy="2350131"/>
          </a:xfrm>
          <a:prstGeom prst="rect">
            <a:avLst/>
          </a:prstGeom>
        </p:spPr>
        <p:txBody>
          <a:bodyPr lIns="0" tIns="0" rIns="0" bIns="0" rtlCol="0" anchor="t">
            <a:spAutoFit/>
          </a:bodyPr>
          <a:lstStyle/>
          <a:p>
            <a:pPr algn="ctr">
              <a:lnSpc>
                <a:spcPts val="9421"/>
              </a:lnSpc>
              <a:spcBef>
                <a:spcPct val="0"/>
              </a:spcBef>
            </a:pPr>
            <a:r>
              <a:rPr lang="en-US" sz="6700" dirty="0">
                <a:solidFill>
                  <a:srgbClr val="004480"/>
                </a:solidFill>
                <a:latin typeface="Poppins Semi-Bold"/>
              </a:rPr>
              <a:t>The anatomy of a Personal Story</a:t>
            </a:r>
          </a:p>
        </p:txBody>
      </p:sp>
      <p:sp>
        <p:nvSpPr>
          <p:cNvPr id="10" name="Rectangle 9">
            <a:extLst>
              <a:ext uri="{FF2B5EF4-FFF2-40B4-BE49-F238E27FC236}">
                <a16:creationId xmlns:a16="http://schemas.microsoft.com/office/drawing/2014/main" id="{236209B2-8A6A-AA1D-A99B-7F373F5F109C}"/>
              </a:ext>
            </a:extLst>
          </p:cNvPr>
          <p:cNvSpPr/>
          <p:nvPr/>
        </p:nvSpPr>
        <p:spPr>
          <a:xfrm>
            <a:off x="33365" y="44922"/>
            <a:ext cx="18209712" cy="10208712"/>
          </a:xfrm>
          <a:prstGeom prst="rect">
            <a:avLst/>
          </a:prstGeom>
          <a:noFill/>
          <a:ln w="57150">
            <a:solidFill>
              <a:srgbClr val="0095DB"/>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20437FF3-716C-5112-49B8-A48BBA3F4221}"/>
              </a:ext>
            </a:extLst>
          </p:cNvPr>
          <p:cNvSpPr/>
          <p:nvPr/>
        </p:nvSpPr>
        <p:spPr>
          <a:xfrm>
            <a:off x="174282" y="194041"/>
            <a:ext cx="17912219" cy="9932662"/>
          </a:xfrm>
          <a:prstGeom prst="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2" name="Picture 11" descr="A blue and black logo&#10;&#10;Description automatically generated">
            <a:extLst>
              <a:ext uri="{FF2B5EF4-FFF2-40B4-BE49-F238E27FC236}">
                <a16:creationId xmlns:a16="http://schemas.microsoft.com/office/drawing/2014/main" id="{7D9D4411-A2F6-90D9-9490-4A02CD5E06E7}"/>
              </a:ext>
            </a:extLst>
          </p:cNvPr>
          <p:cNvPicPr>
            <a:picLocks noChangeAspect="1"/>
          </p:cNvPicPr>
          <p:nvPr/>
        </p:nvPicPr>
        <p:blipFill>
          <a:blip r:embed="rId4"/>
          <a:stretch>
            <a:fillRect/>
          </a:stretch>
        </p:blipFill>
        <p:spPr>
          <a:xfrm>
            <a:off x="10085614" y="3676651"/>
            <a:ext cx="2471058" cy="253909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307134" y="2655350"/>
            <a:ext cx="2980865" cy="7631650"/>
            <a:chOff x="0" y="0"/>
            <a:chExt cx="778005" cy="1899514"/>
          </a:xfrm>
        </p:grpSpPr>
        <p:sp>
          <p:nvSpPr>
            <p:cNvPr id="3" name="Freeform 3"/>
            <p:cNvSpPr/>
            <p:nvPr/>
          </p:nvSpPr>
          <p:spPr>
            <a:xfrm>
              <a:off x="0" y="0"/>
              <a:ext cx="778005" cy="1899514"/>
            </a:xfrm>
            <a:custGeom>
              <a:avLst/>
              <a:gdLst/>
              <a:ahLst/>
              <a:cxnLst/>
              <a:rect l="l" t="t" r="r" b="b"/>
              <a:pathLst>
                <a:path w="778005" h="1899514">
                  <a:moveTo>
                    <a:pt x="0" y="0"/>
                  </a:moveTo>
                  <a:lnTo>
                    <a:pt x="778005" y="0"/>
                  </a:lnTo>
                  <a:lnTo>
                    <a:pt x="778005" y="1899514"/>
                  </a:lnTo>
                  <a:lnTo>
                    <a:pt x="0" y="1899514"/>
                  </a:lnTo>
                  <a:close/>
                </a:path>
              </a:pathLst>
            </a:custGeom>
            <a:solidFill>
              <a:srgbClr val="0D62AD"/>
            </a:solidFill>
          </p:spPr>
          <p:txBody>
            <a:bodyPr/>
            <a:lstStyle/>
            <a:p>
              <a:endParaRPr lang="en-BE"/>
            </a:p>
          </p:txBody>
        </p:sp>
        <p:sp>
          <p:nvSpPr>
            <p:cNvPr id="4" name="TextBox 4"/>
            <p:cNvSpPr txBox="1"/>
            <p:nvPr/>
          </p:nvSpPr>
          <p:spPr>
            <a:xfrm>
              <a:off x="0" y="-57150"/>
              <a:ext cx="778005" cy="195666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465750" y="7756127"/>
            <a:ext cx="2745252" cy="2530873"/>
          </a:xfrm>
          <a:custGeom>
            <a:avLst/>
            <a:gdLst/>
            <a:ahLst/>
            <a:cxnLst/>
            <a:rect l="l" t="t" r="r" b="b"/>
            <a:pathLst>
              <a:path w="2745252" h="2530873">
                <a:moveTo>
                  <a:pt x="0" y="0"/>
                </a:moveTo>
                <a:lnTo>
                  <a:pt x="2745252" y="0"/>
                </a:lnTo>
                <a:lnTo>
                  <a:pt x="2745252" y="2530873"/>
                </a:lnTo>
                <a:lnTo>
                  <a:pt x="0" y="2530873"/>
                </a:lnTo>
                <a:lnTo>
                  <a:pt x="0" y="0"/>
                </a:lnTo>
                <a:close/>
              </a:path>
            </a:pathLst>
          </a:custGeom>
          <a:blipFill>
            <a:blip r:embed="rId2">
              <a:extLst>
                <a:ext uri="{96DAC541-7B7A-43D3-8B79-37D633B846F1}">
                  <asvg:svgBlip xmlns:asvg="http://schemas.microsoft.com/office/drawing/2016/SVG/main" r:embed="rId3"/>
                </a:ext>
              </a:extLst>
            </a:blip>
            <a:stretch>
              <a:fillRect r="-82958" b="-98456"/>
            </a:stretch>
          </a:blipFill>
        </p:spPr>
        <p:txBody>
          <a:bodyPr/>
          <a:lstStyle/>
          <a:p>
            <a:endParaRPr lang="en-BE"/>
          </a:p>
        </p:txBody>
      </p:sp>
      <p:sp>
        <p:nvSpPr>
          <p:cNvPr id="6" name="Freeform 6"/>
          <p:cNvSpPr/>
          <p:nvPr/>
        </p:nvSpPr>
        <p:spPr>
          <a:xfrm>
            <a:off x="15307134" y="39686"/>
            <a:ext cx="2980865" cy="2709609"/>
          </a:xfrm>
          <a:custGeom>
            <a:avLst/>
            <a:gdLst/>
            <a:ahLst/>
            <a:cxnLst/>
            <a:rect l="l" t="t" r="r" b="b"/>
            <a:pathLst>
              <a:path w="2982565" h="2749654">
                <a:moveTo>
                  <a:pt x="0" y="0"/>
                </a:moveTo>
                <a:lnTo>
                  <a:pt x="2982565" y="0"/>
                </a:lnTo>
                <a:lnTo>
                  <a:pt x="2982565" y="2749654"/>
                </a:lnTo>
                <a:lnTo>
                  <a:pt x="0" y="2749654"/>
                </a:lnTo>
                <a:lnTo>
                  <a:pt x="0" y="0"/>
                </a:lnTo>
                <a:close/>
              </a:path>
            </a:pathLst>
          </a:custGeom>
          <a:blipFill>
            <a:blip r:embed="rId4">
              <a:extLst>
                <a:ext uri="{96DAC541-7B7A-43D3-8B79-37D633B846F1}">
                  <asvg:svgBlip xmlns:asvg="http://schemas.microsoft.com/office/drawing/2016/SVG/main" r:embed="rId5"/>
                </a:ext>
              </a:extLst>
            </a:blip>
            <a:stretch>
              <a:fillRect r="-82958" b="-98456"/>
            </a:stretch>
          </a:blipFill>
        </p:spPr>
        <p:txBody>
          <a:bodyPr/>
          <a:lstStyle/>
          <a:p>
            <a:endParaRPr lang="en-BE"/>
          </a:p>
        </p:txBody>
      </p:sp>
      <p:grpSp>
        <p:nvGrpSpPr>
          <p:cNvPr id="7" name="Group 7"/>
          <p:cNvGrpSpPr/>
          <p:nvPr/>
        </p:nvGrpSpPr>
        <p:grpSpPr>
          <a:xfrm>
            <a:off x="16094054" y="5329337"/>
            <a:ext cx="821320" cy="82132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5A9D"/>
            </a:solidFill>
          </p:spPr>
          <p:txBody>
            <a:bodyPr/>
            <a:lstStyle/>
            <a:p>
              <a:endParaRPr lang="en-BE"/>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7404845" y="3944145"/>
            <a:ext cx="530229" cy="53022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5A9D"/>
            </a:solidFill>
          </p:spPr>
          <p:txBody>
            <a:bodyPr/>
            <a:lstStyle/>
            <a:p>
              <a:endParaRPr lang="en-BE"/>
            </a:p>
          </p:txBody>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787764" y="0"/>
            <a:ext cx="12322871" cy="10287000"/>
            <a:chOff x="0" y="0"/>
            <a:chExt cx="3245530" cy="2709333"/>
          </a:xfrm>
        </p:grpSpPr>
        <p:sp>
          <p:nvSpPr>
            <p:cNvPr id="14" name="Freeform 14"/>
            <p:cNvSpPr/>
            <p:nvPr/>
          </p:nvSpPr>
          <p:spPr>
            <a:xfrm>
              <a:off x="0" y="0"/>
              <a:ext cx="3245530" cy="2709333"/>
            </a:xfrm>
            <a:custGeom>
              <a:avLst/>
              <a:gdLst/>
              <a:ahLst/>
              <a:cxnLst/>
              <a:rect l="l" t="t" r="r" b="b"/>
              <a:pathLst>
                <a:path w="3245530" h="2709333">
                  <a:moveTo>
                    <a:pt x="0" y="0"/>
                  </a:moveTo>
                  <a:lnTo>
                    <a:pt x="3245530" y="0"/>
                  </a:lnTo>
                  <a:lnTo>
                    <a:pt x="3245530" y="2709333"/>
                  </a:lnTo>
                  <a:lnTo>
                    <a:pt x="0" y="2709333"/>
                  </a:lnTo>
                  <a:close/>
                </a:path>
              </a:pathLst>
            </a:custGeom>
            <a:solidFill>
              <a:srgbClr val="FFFFFF"/>
            </a:solidFill>
          </p:spPr>
          <p:txBody>
            <a:bodyPr/>
            <a:lstStyle/>
            <a:p>
              <a:endParaRPr lang="en-BE"/>
            </a:p>
          </p:txBody>
        </p:sp>
        <p:sp>
          <p:nvSpPr>
            <p:cNvPr id="15" name="TextBox 15"/>
            <p:cNvSpPr txBox="1"/>
            <p:nvPr/>
          </p:nvSpPr>
          <p:spPr>
            <a:xfrm>
              <a:off x="0" y="-57150"/>
              <a:ext cx="3245530" cy="2766483"/>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101034" y="3202882"/>
            <a:ext cx="13806893" cy="5812425"/>
          </a:xfrm>
          <a:prstGeom prst="rect">
            <a:avLst/>
          </a:prstGeom>
        </p:spPr>
        <p:txBody>
          <a:bodyPr wrap="square" lIns="0" tIns="0" rIns="0" bIns="0" rtlCol="0" anchor="t">
            <a:spAutoFit/>
          </a:bodyPr>
          <a:lstStyle/>
          <a:p>
            <a:pPr>
              <a:lnSpc>
                <a:spcPts val="3499"/>
              </a:lnSpc>
            </a:pPr>
            <a:r>
              <a:rPr lang="en-US" sz="2550" dirty="0">
                <a:solidFill>
                  <a:srgbClr val="000000"/>
                </a:solidFill>
                <a:latin typeface="Poppins"/>
                <a:cs typeface="Calibri"/>
              </a:rPr>
              <a:t>Here are some key points to remember:​</a:t>
            </a:r>
          </a:p>
          <a:p>
            <a:pPr>
              <a:lnSpc>
                <a:spcPts val="3499"/>
              </a:lnSpc>
            </a:pPr>
            <a:endParaRPr lang="en-US" sz="2550" dirty="0">
              <a:solidFill>
                <a:srgbClr val="000000"/>
              </a:solidFill>
              <a:latin typeface="Poppins"/>
              <a:cs typeface="Poppins"/>
            </a:endParaRPr>
          </a:p>
          <a:p>
            <a:pPr marL="539115" lvl="1" indent="-269875">
              <a:lnSpc>
                <a:spcPts val="3499"/>
              </a:lnSpc>
              <a:buFont typeface="Arial"/>
              <a:buChar char="•"/>
            </a:pPr>
            <a:r>
              <a:rPr lang="en-US" sz="2550" dirty="0">
                <a:solidFill>
                  <a:srgbClr val="000000"/>
                </a:solidFill>
                <a:latin typeface="Poppins"/>
                <a:cs typeface="Poppins"/>
              </a:rPr>
              <a:t>Remember what you </a:t>
            </a:r>
            <a:r>
              <a:rPr lang="en-US" sz="2550" b="1" dirty="0">
                <a:solidFill>
                  <a:srgbClr val="000000"/>
                </a:solidFill>
                <a:highlight>
                  <a:srgbClr val="FFC000"/>
                </a:highlight>
                <a:latin typeface="Poppins"/>
                <a:cs typeface="Poppins"/>
              </a:rPr>
              <a:t>aim</a:t>
            </a:r>
            <a:r>
              <a:rPr lang="en-US" sz="2550" dirty="0">
                <a:solidFill>
                  <a:srgbClr val="000000"/>
                </a:solidFill>
                <a:latin typeface="Poppins"/>
                <a:cs typeface="Poppins"/>
              </a:rPr>
              <a:t> to achieve; is the aim to raise awareness or a call to action (sign-up, donate here, speak up etc.)?</a:t>
            </a:r>
            <a:endParaRPr lang="en-US" sz="2550" dirty="0">
              <a:solidFill>
                <a:srgbClr val="000000"/>
              </a:solidFill>
              <a:latin typeface="Poppins"/>
              <a:cs typeface="Calibri"/>
            </a:endParaRPr>
          </a:p>
          <a:p>
            <a:pPr marL="539115" lvl="1" indent="-269875">
              <a:lnSpc>
                <a:spcPts val="3499"/>
              </a:lnSpc>
              <a:buFont typeface="Arial"/>
              <a:buChar char="•"/>
            </a:pPr>
            <a:r>
              <a:rPr lang="en-US" sz="2550" dirty="0">
                <a:solidFill>
                  <a:srgbClr val="000000"/>
                </a:solidFill>
                <a:latin typeface="Poppins"/>
                <a:cs typeface="Calibri"/>
              </a:rPr>
              <a:t>Your </a:t>
            </a:r>
            <a:r>
              <a:rPr lang="en-US" sz="2550" dirty="0" err="1">
                <a:solidFill>
                  <a:srgbClr val="000000"/>
                </a:solidFill>
                <a:latin typeface="Poppins"/>
                <a:cs typeface="Calibri"/>
              </a:rPr>
              <a:t>organisation</a:t>
            </a:r>
            <a:r>
              <a:rPr lang="en-US" sz="2550" dirty="0">
                <a:solidFill>
                  <a:srgbClr val="000000"/>
                </a:solidFill>
                <a:latin typeface="Poppins"/>
                <a:cs typeface="Calibri"/>
              </a:rPr>
              <a:t> or project or service was</a:t>
            </a:r>
            <a:r>
              <a:rPr lang="en-US" sz="2550" dirty="0">
                <a:solidFill>
                  <a:srgbClr val="000000"/>
                </a:solidFill>
                <a:highlight>
                  <a:srgbClr val="FFC000"/>
                </a:highlight>
                <a:latin typeface="Poppins"/>
                <a:cs typeface="Calibri"/>
              </a:rPr>
              <a:t> </a:t>
            </a:r>
            <a:r>
              <a:rPr lang="en-US" sz="2550" b="1" dirty="0">
                <a:solidFill>
                  <a:srgbClr val="000000"/>
                </a:solidFill>
                <a:highlight>
                  <a:srgbClr val="FFC000"/>
                </a:highlight>
                <a:latin typeface="Poppins"/>
                <a:cs typeface="Calibri"/>
              </a:rPr>
              <a:t>THE TURNING POINT</a:t>
            </a:r>
            <a:endParaRPr lang="en-US" sz="2550">
              <a:solidFill>
                <a:srgbClr val="000000"/>
              </a:solidFill>
              <a:highlight>
                <a:srgbClr val="FFC000"/>
              </a:highlight>
              <a:latin typeface="Poppins"/>
              <a:cs typeface="Calibri"/>
            </a:endParaRPr>
          </a:p>
          <a:p>
            <a:pPr marL="539115" lvl="1" indent="-269875">
              <a:lnSpc>
                <a:spcPts val="3499"/>
              </a:lnSpc>
              <a:buFont typeface="Arial"/>
              <a:buChar char="•"/>
            </a:pPr>
            <a:r>
              <a:rPr lang="en-US" sz="2550" dirty="0">
                <a:solidFill>
                  <a:srgbClr val="000000"/>
                </a:solidFill>
                <a:latin typeface="Poppins"/>
                <a:cs typeface="Poppins"/>
              </a:rPr>
              <a:t>You should aim to disseminate the Personal Story </a:t>
            </a:r>
            <a:r>
              <a:rPr lang="en-US" sz="2550" b="1" dirty="0">
                <a:solidFill>
                  <a:srgbClr val="000000"/>
                </a:solidFill>
                <a:highlight>
                  <a:srgbClr val="FFC000"/>
                </a:highlight>
                <a:latin typeface="Poppins"/>
                <a:cs typeface="Poppins"/>
              </a:rPr>
              <a:t>across various media;</a:t>
            </a:r>
            <a:r>
              <a:rPr lang="en-US" sz="2550" dirty="0">
                <a:solidFill>
                  <a:srgbClr val="000000"/>
                </a:solidFill>
                <a:latin typeface="Poppins"/>
                <a:cs typeface="Poppins"/>
              </a:rPr>
              <a:t> a newsletter, your website, your social media channels and, if possible, traditional media such as local radio, newspapers, TV.</a:t>
            </a:r>
            <a:endParaRPr lang="en-US" sz="2550">
              <a:solidFill>
                <a:srgbClr val="000000"/>
              </a:solidFill>
              <a:latin typeface="Poppins"/>
              <a:cs typeface="Poppins"/>
            </a:endParaRPr>
          </a:p>
          <a:p>
            <a:pPr marL="539115" lvl="1" indent="-269875">
              <a:lnSpc>
                <a:spcPts val="3499"/>
              </a:lnSpc>
              <a:buFont typeface="Arial"/>
              <a:buChar char="•"/>
            </a:pPr>
            <a:r>
              <a:rPr lang="en-US" sz="2550" dirty="0">
                <a:solidFill>
                  <a:srgbClr val="000000"/>
                </a:solidFill>
                <a:latin typeface="Poppins"/>
                <a:cs typeface="Poppins"/>
              </a:rPr>
              <a:t>Establish your </a:t>
            </a:r>
            <a:r>
              <a:rPr lang="en-US" sz="2550" b="1" dirty="0">
                <a:solidFill>
                  <a:srgbClr val="000000"/>
                </a:solidFill>
                <a:highlight>
                  <a:srgbClr val="FFC000"/>
                </a:highlight>
                <a:latin typeface="Poppins"/>
                <a:cs typeface="Poppins"/>
              </a:rPr>
              <a:t>Key Performance Indicators (KPIs)</a:t>
            </a:r>
            <a:r>
              <a:rPr lang="en-US" sz="2550" dirty="0">
                <a:solidFill>
                  <a:srgbClr val="000000"/>
                </a:solidFill>
                <a:highlight>
                  <a:srgbClr val="FFC000"/>
                </a:highlight>
                <a:latin typeface="Poppins"/>
                <a:cs typeface="Poppins"/>
              </a:rPr>
              <a:t>;</a:t>
            </a:r>
            <a:r>
              <a:rPr lang="en-US" sz="2550" dirty="0">
                <a:solidFill>
                  <a:srgbClr val="000000"/>
                </a:solidFill>
                <a:latin typeface="Poppins"/>
                <a:cs typeface="Poppins"/>
              </a:rPr>
              <a:t> what is success and what are we measuring? </a:t>
            </a:r>
          </a:p>
          <a:p>
            <a:pPr marL="539115" lvl="1" indent="-269875">
              <a:lnSpc>
                <a:spcPts val="3499"/>
              </a:lnSpc>
              <a:buFont typeface="Arial"/>
              <a:buChar char="•"/>
            </a:pPr>
            <a:endParaRPr lang="en-US" sz="2450" dirty="0">
              <a:solidFill>
                <a:srgbClr val="000000"/>
              </a:solidFill>
              <a:latin typeface="Poppins"/>
              <a:cs typeface="Poppins"/>
            </a:endParaRPr>
          </a:p>
          <a:p>
            <a:pPr>
              <a:lnSpc>
                <a:spcPts val="3499"/>
              </a:lnSpc>
            </a:pPr>
            <a:endParaRPr lang="en-US" sz="2450" dirty="0">
              <a:solidFill>
                <a:srgbClr val="000000"/>
              </a:solidFill>
              <a:latin typeface="Poppins"/>
              <a:cs typeface="Poppins"/>
            </a:endParaRPr>
          </a:p>
          <a:p>
            <a:pPr>
              <a:lnSpc>
                <a:spcPts val="3499"/>
              </a:lnSpc>
              <a:spcBef>
                <a:spcPct val="0"/>
              </a:spcBef>
            </a:pPr>
            <a:endParaRPr lang="en-US" sz="2499">
              <a:solidFill>
                <a:srgbClr val="000000"/>
              </a:solidFill>
              <a:latin typeface="Poppins"/>
              <a:cs typeface="Poppins"/>
            </a:endParaRPr>
          </a:p>
        </p:txBody>
      </p:sp>
      <p:sp>
        <p:nvSpPr>
          <p:cNvPr id="18" name="TextBox 18"/>
          <p:cNvSpPr txBox="1"/>
          <p:nvPr/>
        </p:nvSpPr>
        <p:spPr>
          <a:xfrm>
            <a:off x="1101034" y="1028700"/>
            <a:ext cx="13527522" cy="1901290"/>
          </a:xfrm>
          <a:prstGeom prst="rect">
            <a:avLst/>
          </a:prstGeom>
        </p:spPr>
        <p:txBody>
          <a:bodyPr wrap="square" lIns="0" tIns="0" rIns="0" bIns="0" rtlCol="0" anchor="t">
            <a:spAutoFit/>
          </a:bodyPr>
          <a:lstStyle/>
          <a:p>
            <a:pPr>
              <a:lnSpc>
                <a:spcPts val="7398"/>
              </a:lnSpc>
            </a:pPr>
            <a:r>
              <a:rPr lang="en-US" sz="6700" dirty="0">
                <a:solidFill>
                  <a:srgbClr val="004480"/>
                </a:solidFill>
                <a:latin typeface="Poppins Semi-Bold"/>
              </a:rPr>
              <a:t>Crafting your </a:t>
            </a:r>
            <a:r>
              <a:rPr lang="en-US" sz="6700" dirty="0" err="1">
                <a:solidFill>
                  <a:srgbClr val="004480"/>
                </a:solidFill>
                <a:latin typeface="Poppins Semi-Bold"/>
              </a:rPr>
              <a:t>organisation's</a:t>
            </a:r>
            <a:r>
              <a:rPr lang="en-US" sz="6700" dirty="0">
                <a:solidFill>
                  <a:srgbClr val="004480"/>
                </a:solidFill>
                <a:latin typeface="Poppins Semi-Bold"/>
              </a:rPr>
              <a:t> "Personal Story"</a:t>
            </a:r>
          </a:p>
        </p:txBody>
      </p:sp>
      <p:sp>
        <p:nvSpPr>
          <p:cNvPr id="20" name="Rectangle 19">
            <a:extLst>
              <a:ext uri="{FF2B5EF4-FFF2-40B4-BE49-F238E27FC236}">
                <a16:creationId xmlns:a16="http://schemas.microsoft.com/office/drawing/2014/main" id="{C0AD9295-F4B3-7C84-FAF2-E6D14BB4372D}"/>
              </a:ext>
            </a:extLst>
          </p:cNvPr>
          <p:cNvSpPr/>
          <p:nvPr/>
        </p:nvSpPr>
        <p:spPr>
          <a:xfrm>
            <a:off x="46972" y="31315"/>
            <a:ext cx="18209712" cy="10208712"/>
          </a:xfrm>
          <a:prstGeom prst="rect">
            <a:avLst/>
          </a:prstGeom>
          <a:noFill/>
          <a:ln w="57150">
            <a:solidFill>
              <a:srgbClr val="0095DB"/>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Rectangle 21">
            <a:extLst>
              <a:ext uri="{FF2B5EF4-FFF2-40B4-BE49-F238E27FC236}">
                <a16:creationId xmlns:a16="http://schemas.microsoft.com/office/drawing/2014/main" id="{1F8CB375-36A3-BE1F-57DF-4F5B9455E7E8}"/>
              </a:ext>
            </a:extLst>
          </p:cNvPr>
          <p:cNvSpPr/>
          <p:nvPr/>
        </p:nvSpPr>
        <p:spPr>
          <a:xfrm>
            <a:off x="187889" y="180434"/>
            <a:ext cx="17912219" cy="9932662"/>
          </a:xfrm>
          <a:prstGeom prst="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Freeform 18">
            <a:extLst>
              <a:ext uri="{FF2B5EF4-FFF2-40B4-BE49-F238E27FC236}">
                <a16:creationId xmlns:a16="http://schemas.microsoft.com/office/drawing/2014/main" id="{028F04C7-D984-8892-CE2F-4A72E39D2A43}"/>
              </a:ext>
            </a:extLst>
          </p:cNvPr>
          <p:cNvSpPr/>
          <p:nvPr/>
        </p:nvSpPr>
        <p:spPr>
          <a:xfrm>
            <a:off x="15674763" y="7600524"/>
            <a:ext cx="2420425" cy="2420425"/>
          </a:xfrm>
          <a:custGeom>
            <a:avLst/>
            <a:gdLst/>
            <a:ahLst/>
            <a:cxnLst/>
            <a:rect l="l" t="t" r="r" b="b"/>
            <a:pathLst>
              <a:path w="2420425" h="2420425">
                <a:moveTo>
                  <a:pt x="0" y="0"/>
                </a:moveTo>
                <a:lnTo>
                  <a:pt x="2420425" y="0"/>
                </a:lnTo>
                <a:lnTo>
                  <a:pt x="2420425" y="2420425"/>
                </a:lnTo>
                <a:lnTo>
                  <a:pt x="0" y="2420425"/>
                </a:lnTo>
                <a:lnTo>
                  <a:pt x="0" y="0"/>
                </a:lnTo>
                <a:close/>
              </a:path>
            </a:pathLst>
          </a:custGeom>
          <a:blipFill>
            <a:blip r:embed="rId6"/>
            <a:stretch>
              <a:fillRect/>
            </a:stretch>
          </a:blipFill>
        </p:spPr>
        <p:txBody>
          <a:bodyPr/>
          <a:lstStyle/>
          <a:p>
            <a:endParaRPr lang="en-BE"/>
          </a:p>
        </p:txBody>
      </p:sp>
      <p:sp>
        <p:nvSpPr>
          <p:cNvPr id="24" name="TextBox 19">
            <a:extLst>
              <a:ext uri="{FF2B5EF4-FFF2-40B4-BE49-F238E27FC236}">
                <a16:creationId xmlns:a16="http://schemas.microsoft.com/office/drawing/2014/main" id="{F24771F4-BC75-7F1E-1701-E498D03F9A7A}"/>
              </a:ext>
            </a:extLst>
          </p:cNvPr>
          <p:cNvSpPr txBox="1"/>
          <p:nvPr/>
        </p:nvSpPr>
        <p:spPr>
          <a:xfrm>
            <a:off x="5078184" y="7877175"/>
            <a:ext cx="12322633" cy="1144672"/>
          </a:xfrm>
          <a:prstGeom prst="rect">
            <a:avLst/>
          </a:prstGeom>
        </p:spPr>
        <p:txBody>
          <a:bodyPr lIns="0" tIns="0" rIns="0" bIns="0" rtlCol="0" anchor="t">
            <a:spAutoFit/>
          </a:bodyPr>
          <a:lstStyle/>
          <a:p>
            <a:pPr algn="ctr">
              <a:lnSpc>
                <a:spcPts val="9421"/>
              </a:lnSpc>
              <a:spcBef>
                <a:spcPct val="0"/>
              </a:spcBef>
            </a:pPr>
            <a:r>
              <a:rPr lang="en-US" sz="6700" dirty="0">
                <a:solidFill>
                  <a:srgbClr val="004480"/>
                </a:solidFill>
                <a:latin typeface="Poppins Semi-Bold"/>
                <a:cs typeface="Poppins Semi-Bold"/>
              </a:rPr>
              <a:t>Now it's your turn!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074781"/>
            <a:ext cx="18288000" cy="7212219"/>
            <a:chOff x="0" y="0"/>
            <a:chExt cx="4816593" cy="1899514"/>
          </a:xfrm>
        </p:grpSpPr>
        <p:sp>
          <p:nvSpPr>
            <p:cNvPr id="3" name="Freeform 3"/>
            <p:cNvSpPr/>
            <p:nvPr/>
          </p:nvSpPr>
          <p:spPr>
            <a:xfrm>
              <a:off x="0" y="0"/>
              <a:ext cx="4816592" cy="1899514"/>
            </a:xfrm>
            <a:custGeom>
              <a:avLst/>
              <a:gdLst/>
              <a:ahLst/>
              <a:cxnLst/>
              <a:rect l="l" t="t" r="r" b="b"/>
              <a:pathLst>
                <a:path w="4816592" h="1899514">
                  <a:moveTo>
                    <a:pt x="0" y="0"/>
                  </a:moveTo>
                  <a:lnTo>
                    <a:pt x="4816592" y="0"/>
                  </a:lnTo>
                  <a:lnTo>
                    <a:pt x="4816592" y="1899514"/>
                  </a:lnTo>
                  <a:lnTo>
                    <a:pt x="0" y="1899514"/>
                  </a:lnTo>
                  <a:close/>
                </a:path>
              </a:pathLst>
            </a:custGeom>
            <a:solidFill>
              <a:srgbClr val="0D62AD"/>
            </a:solidFill>
          </p:spPr>
          <p:txBody>
            <a:bodyPr/>
            <a:lstStyle/>
            <a:p>
              <a:endParaRPr lang="en-BE"/>
            </a:p>
          </p:txBody>
        </p:sp>
        <p:sp>
          <p:nvSpPr>
            <p:cNvPr id="4" name="TextBox 4"/>
            <p:cNvSpPr txBox="1"/>
            <p:nvPr/>
          </p:nvSpPr>
          <p:spPr>
            <a:xfrm>
              <a:off x="0" y="-57150"/>
              <a:ext cx="4816593" cy="195666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542748" y="7756127"/>
            <a:ext cx="2745252" cy="2530873"/>
          </a:xfrm>
          <a:custGeom>
            <a:avLst/>
            <a:gdLst/>
            <a:ahLst/>
            <a:cxnLst/>
            <a:rect l="l" t="t" r="r" b="b"/>
            <a:pathLst>
              <a:path w="2745252" h="2530873">
                <a:moveTo>
                  <a:pt x="0" y="0"/>
                </a:moveTo>
                <a:lnTo>
                  <a:pt x="2745252" y="0"/>
                </a:lnTo>
                <a:lnTo>
                  <a:pt x="2745252" y="2530873"/>
                </a:lnTo>
                <a:lnTo>
                  <a:pt x="0" y="2530873"/>
                </a:lnTo>
                <a:lnTo>
                  <a:pt x="0" y="0"/>
                </a:lnTo>
                <a:close/>
              </a:path>
            </a:pathLst>
          </a:custGeom>
          <a:blipFill>
            <a:blip r:embed="rId2">
              <a:extLst>
                <a:ext uri="{96DAC541-7B7A-43D3-8B79-37D633B846F1}">
                  <asvg:svgBlip xmlns:asvg="http://schemas.microsoft.com/office/drawing/2016/SVG/main" r:embed="rId3"/>
                </a:ext>
              </a:extLst>
            </a:blip>
            <a:stretch>
              <a:fillRect r="-82958" b="-98456"/>
            </a:stretch>
          </a:blipFill>
        </p:spPr>
        <p:txBody>
          <a:bodyPr/>
          <a:lstStyle/>
          <a:p>
            <a:endParaRPr lang="en-BE"/>
          </a:p>
        </p:txBody>
      </p:sp>
      <p:grpSp>
        <p:nvGrpSpPr>
          <p:cNvPr id="6" name="Group 6"/>
          <p:cNvGrpSpPr/>
          <p:nvPr/>
        </p:nvGrpSpPr>
        <p:grpSpPr>
          <a:xfrm>
            <a:off x="2982565" y="-216991"/>
            <a:ext cx="15305435" cy="10503991"/>
            <a:chOff x="0" y="-57150"/>
            <a:chExt cx="4031061" cy="2766483"/>
          </a:xfrm>
        </p:grpSpPr>
        <p:sp>
          <p:nvSpPr>
            <p:cNvPr id="7" name="Freeform 7"/>
            <p:cNvSpPr/>
            <p:nvPr/>
          </p:nvSpPr>
          <p:spPr>
            <a:xfrm>
              <a:off x="0" y="0"/>
              <a:ext cx="4031061" cy="2709333"/>
            </a:xfrm>
            <a:custGeom>
              <a:avLst/>
              <a:gdLst/>
              <a:ahLst/>
              <a:cxnLst/>
              <a:rect l="l" t="t" r="r" b="b"/>
              <a:pathLst>
                <a:path w="4031061" h="2709333">
                  <a:moveTo>
                    <a:pt x="0" y="0"/>
                  </a:moveTo>
                  <a:lnTo>
                    <a:pt x="4031061" y="0"/>
                  </a:lnTo>
                  <a:lnTo>
                    <a:pt x="4031061" y="2709333"/>
                  </a:lnTo>
                  <a:lnTo>
                    <a:pt x="0" y="2709333"/>
                  </a:lnTo>
                  <a:close/>
                </a:path>
              </a:pathLst>
            </a:custGeom>
            <a:solidFill>
              <a:srgbClr val="FFFFFF"/>
            </a:solidFill>
          </p:spPr>
          <p:txBody>
            <a:bodyPr/>
            <a:lstStyle/>
            <a:p>
              <a:endParaRPr lang="en-BE"/>
            </a:p>
          </p:txBody>
        </p:sp>
        <p:sp>
          <p:nvSpPr>
            <p:cNvPr id="8" name="TextBox 8"/>
            <p:cNvSpPr txBox="1"/>
            <p:nvPr/>
          </p:nvSpPr>
          <p:spPr>
            <a:xfrm>
              <a:off x="0" y="-57150"/>
              <a:ext cx="4031061" cy="2766483"/>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0" y="342883"/>
            <a:ext cx="2982565" cy="2749654"/>
          </a:xfrm>
          <a:custGeom>
            <a:avLst/>
            <a:gdLst/>
            <a:ahLst/>
            <a:cxnLst/>
            <a:rect l="l" t="t" r="r" b="b"/>
            <a:pathLst>
              <a:path w="2982565" h="2749654">
                <a:moveTo>
                  <a:pt x="2982565" y="0"/>
                </a:moveTo>
                <a:lnTo>
                  <a:pt x="0" y="0"/>
                </a:lnTo>
                <a:lnTo>
                  <a:pt x="0" y="2749654"/>
                </a:lnTo>
                <a:lnTo>
                  <a:pt x="2982565" y="2749654"/>
                </a:lnTo>
                <a:lnTo>
                  <a:pt x="2982565" y="0"/>
                </a:lnTo>
                <a:close/>
              </a:path>
            </a:pathLst>
          </a:custGeom>
          <a:blipFill>
            <a:blip r:embed="rId4">
              <a:extLst>
                <a:ext uri="{96DAC541-7B7A-43D3-8B79-37D633B846F1}">
                  <asvg:svgBlip xmlns:asvg="http://schemas.microsoft.com/office/drawing/2016/SVG/main" r:embed="rId5"/>
                </a:ext>
              </a:extLst>
            </a:blip>
            <a:stretch>
              <a:fillRect r="-82958" b="-98456"/>
            </a:stretch>
          </a:blipFill>
        </p:spPr>
        <p:txBody>
          <a:bodyPr/>
          <a:lstStyle/>
          <a:p>
            <a:endParaRPr lang="en-BE"/>
          </a:p>
        </p:txBody>
      </p:sp>
      <p:sp>
        <p:nvSpPr>
          <p:cNvPr id="10" name="Freeform 10"/>
          <p:cNvSpPr/>
          <p:nvPr/>
        </p:nvSpPr>
        <p:spPr>
          <a:xfrm flipH="1">
            <a:off x="0" y="7756127"/>
            <a:ext cx="2745252" cy="2530873"/>
          </a:xfrm>
          <a:custGeom>
            <a:avLst/>
            <a:gdLst/>
            <a:ahLst/>
            <a:cxnLst/>
            <a:rect l="l" t="t" r="r" b="b"/>
            <a:pathLst>
              <a:path w="2745252" h="2530873">
                <a:moveTo>
                  <a:pt x="2745252" y="0"/>
                </a:moveTo>
                <a:lnTo>
                  <a:pt x="0" y="0"/>
                </a:lnTo>
                <a:lnTo>
                  <a:pt x="0" y="2530873"/>
                </a:lnTo>
                <a:lnTo>
                  <a:pt x="2745252" y="2530873"/>
                </a:lnTo>
                <a:lnTo>
                  <a:pt x="2745252" y="0"/>
                </a:lnTo>
                <a:close/>
              </a:path>
            </a:pathLst>
          </a:custGeom>
          <a:blipFill>
            <a:blip r:embed="rId2">
              <a:extLst>
                <a:ext uri="{96DAC541-7B7A-43D3-8B79-37D633B846F1}">
                  <asvg:svgBlip xmlns:asvg="http://schemas.microsoft.com/office/drawing/2016/SVG/main" r:embed="rId3"/>
                </a:ext>
              </a:extLst>
            </a:blip>
            <a:stretch>
              <a:fillRect r="-82958" b="-98456"/>
            </a:stretch>
          </a:blipFill>
        </p:spPr>
        <p:txBody>
          <a:bodyPr/>
          <a:lstStyle/>
          <a:p>
            <a:endParaRPr lang="en-BE"/>
          </a:p>
        </p:txBody>
      </p:sp>
      <p:grpSp>
        <p:nvGrpSpPr>
          <p:cNvPr id="11" name="Group 11"/>
          <p:cNvGrpSpPr/>
          <p:nvPr/>
        </p:nvGrpSpPr>
        <p:grpSpPr>
          <a:xfrm>
            <a:off x="763586" y="4209260"/>
            <a:ext cx="530229" cy="53022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5A9D"/>
            </a:solidFill>
          </p:spPr>
          <p:txBody>
            <a:bodyPr/>
            <a:lstStyle/>
            <a:p>
              <a:endParaRPr lang="en-BE"/>
            </a:p>
          </p:txBody>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26959" y="5222753"/>
            <a:ext cx="397670" cy="39767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5A9D"/>
            </a:solidFill>
          </p:spPr>
          <p:txBody>
            <a:bodyPr/>
            <a:lstStyle/>
            <a:p>
              <a:endParaRPr lang="en-BE"/>
            </a:p>
          </p:txBody>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3367911" y="2077618"/>
            <a:ext cx="13546465" cy="2670539"/>
          </a:xfrm>
          <a:prstGeom prst="rect">
            <a:avLst/>
          </a:prstGeom>
        </p:spPr>
        <p:txBody>
          <a:bodyPr wrap="square" lIns="0" tIns="0" rIns="0" bIns="0" rtlCol="0" anchor="t">
            <a:spAutoFit/>
          </a:bodyPr>
          <a:lstStyle/>
          <a:p>
            <a:pPr marL="726440" lvl="1">
              <a:lnSpc>
                <a:spcPts val="3499"/>
              </a:lnSpc>
            </a:pPr>
            <a:r>
              <a:rPr lang="en-US" sz="2550" dirty="0">
                <a:solidFill>
                  <a:srgbClr val="000000"/>
                </a:solidFill>
                <a:latin typeface="Poppins"/>
                <a:ea typeface="+mn-lt"/>
                <a:cs typeface="Calibri"/>
              </a:rPr>
              <a:t>Complete the worksheet with some short, high-level, points.</a:t>
            </a:r>
            <a:endParaRPr lang="en-US" sz="2550" dirty="0">
              <a:latin typeface="Poppins"/>
              <a:cs typeface="Calibri"/>
            </a:endParaRPr>
          </a:p>
          <a:p>
            <a:pPr marL="726440" lvl="1">
              <a:lnSpc>
                <a:spcPts val="3499"/>
              </a:lnSpc>
            </a:pPr>
            <a:endParaRPr lang="en-US" sz="2550" dirty="0">
              <a:latin typeface="Poppins"/>
              <a:cs typeface="Calibri"/>
            </a:endParaRPr>
          </a:p>
          <a:p>
            <a:pPr marL="726440" lvl="1">
              <a:lnSpc>
                <a:spcPts val="3499"/>
              </a:lnSpc>
            </a:pPr>
            <a:r>
              <a:rPr lang="en-US" sz="2550">
                <a:latin typeface="Poppins"/>
                <a:cs typeface="Calibri"/>
              </a:rPr>
              <a:t>It should take you around 10 minutes.</a:t>
            </a:r>
          </a:p>
          <a:p>
            <a:pPr marL="726440" lvl="1">
              <a:lnSpc>
                <a:spcPts val="3499"/>
              </a:lnSpc>
            </a:pPr>
            <a:endParaRPr lang="en-US" sz="2550" dirty="0">
              <a:latin typeface="Poppins"/>
              <a:cs typeface="Calibri"/>
            </a:endParaRPr>
          </a:p>
          <a:p>
            <a:pPr marL="726440" lvl="1">
              <a:lnSpc>
                <a:spcPts val="3499"/>
              </a:lnSpc>
            </a:pPr>
            <a:r>
              <a:rPr lang="en-US" sz="2550" dirty="0">
                <a:latin typeface="Poppins"/>
                <a:cs typeface="Calibri"/>
              </a:rPr>
              <a:t>You can work on your own or in a group.</a:t>
            </a:r>
          </a:p>
          <a:p>
            <a:pPr>
              <a:lnSpc>
                <a:spcPts val="3499"/>
              </a:lnSpc>
              <a:spcBef>
                <a:spcPct val="0"/>
              </a:spcBef>
            </a:pPr>
            <a:endParaRPr lang="en-US" sz="2499">
              <a:latin typeface="Poppins"/>
              <a:cs typeface="Poppins"/>
            </a:endParaRPr>
          </a:p>
        </p:txBody>
      </p:sp>
      <p:sp>
        <p:nvSpPr>
          <p:cNvPr id="21" name="TextBox 21"/>
          <p:cNvSpPr txBox="1"/>
          <p:nvPr/>
        </p:nvSpPr>
        <p:spPr>
          <a:xfrm>
            <a:off x="3367911" y="741551"/>
            <a:ext cx="10727230" cy="952312"/>
          </a:xfrm>
          <a:prstGeom prst="rect">
            <a:avLst/>
          </a:prstGeom>
        </p:spPr>
        <p:txBody>
          <a:bodyPr lIns="0" tIns="0" rIns="0" bIns="0" rtlCol="0" anchor="t">
            <a:spAutoFit/>
          </a:bodyPr>
          <a:lstStyle/>
          <a:p>
            <a:pPr>
              <a:lnSpc>
                <a:spcPts val="7398"/>
              </a:lnSpc>
            </a:pPr>
            <a:r>
              <a:rPr lang="en-US" sz="6700" dirty="0">
                <a:solidFill>
                  <a:srgbClr val="004480"/>
                </a:solidFill>
                <a:latin typeface="Poppins Semi-Bold"/>
                <a:cs typeface="Poppins Semi-Bold"/>
              </a:rPr>
              <a:t>Activity</a:t>
            </a:r>
          </a:p>
        </p:txBody>
      </p:sp>
      <p:sp>
        <p:nvSpPr>
          <p:cNvPr id="18" name="Rectangle 17">
            <a:extLst>
              <a:ext uri="{FF2B5EF4-FFF2-40B4-BE49-F238E27FC236}">
                <a16:creationId xmlns:a16="http://schemas.microsoft.com/office/drawing/2014/main" id="{E5FFB092-5450-1FE7-E5BE-774138C87FAD}"/>
              </a:ext>
            </a:extLst>
          </p:cNvPr>
          <p:cNvSpPr/>
          <p:nvPr/>
        </p:nvSpPr>
        <p:spPr>
          <a:xfrm>
            <a:off x="46972" y="31315"/>
            <a:ext cx="18209712" cy="10208712"/>
          </a:xfrm>
          <a:prstGeom prst="rect">
            <a:avLst/>
          </a:prstGeom>
          <a:noFill/>
          <a:ln w="57150">
            <a:solidFill>
              <a:srgbClr val="0095DB"/>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id="{DB0055FD-AF69-D767-FCA0-21B0A3EAB30F}"/>
              </a:ext>
            </a:extLst>
          </p:cNvPr>
          <p:cNvSpPr/>
          <p:nvPr/>
        </p:nvSpPr>
        <p:spPr>
          <a:xfrm>
            <a:off x="187889" y="180434"/>
            <a:ext cx="17912219" cy="9932662"/>
          </a:xfrm>
          <a:prstGeom prst="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00258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F517788-3F5A-6DED-A0EC-450739C5D389}"/>
              </a:ext>
            </a:extLst>
          </p:cNvPr>
          <p:cNvGrpSpPr/>
          <p:nvPr/>
        </p:nvGrpSpPr>
        <p:grpSpPr>
          <a:xfrm rot="10800000">
            <a:off x="0" y="-49674"/>
            <a:ext cx="18281378" cy="576963"/>
            <a:chOff x="0" y="9715215"/>
            <a:chExt cx="18281378" cy="576963"/>
          </a:xfrm>
        </p:grpSpPr>
        <p:grpSp>
          <p:nvGrpSpPr>
            <p:cNvPr id="4" name="Group 3">
              <a:extLst>
                <a:ext uri="{FF2B5EF4-FFF2-40B4-BE49-F238E27FC236}">
                  <a16:creationId xmlns:a16="http://schemas.microsoft.com/office/drawing/2014/main" id="{80433A1A-DAEE-2A8F-4EA1-A5C14F0BDAB2}"/>
                </a:ext>
              </a:extLst>
            </p:cNvPr>
            <p:cNvGrpSpPr/>
            <p:nvPr/>
          </p:nvGrpSpPr>
          <p:grpSpPr>
            <a:xfrm>
              <a:off x="0" y="9718037"/>
              <a:ext cx="13800676" cy="574141"/>
              <a:chOff x="0" y="9718037"/>
              <a:chExt cx="13800676" cy="574141"/>
            </a:xfrm>
          </p:grpSpPr>
          <p:pic>
            <p:nvPicPr>
              <p:cNvPr id="2" name="Picture 1" descr="A blue and white logo&#10;&#10;Description automatically generated">
                <a:extLst>
                  <a:ext uri="{FF2B5EF4-FFF2-40B4-BE49-F238E27FC236}">
                    <a16:creationId xmlns:a16="http://schemas.microsoft.com/office/drawing/2014/main" id="{31BCEE4C-7A8F-98FB-1465-32C329D119E6}"/>
                  </a:ext>
                </a:extLst>
              </p:cNvPr>
              <p:cNvPicPr>
                <a:picLocks noChangeAspect="1"/>
              </p:cNvPicPr>
              <p:nvPr/>
            </p:nvPicPr>
            <p:blipFill rotWithShape="1">
              <a:blip r:embed="rId2"/>
              <a:srcRect t="10869" b="1546"/>
              <a:stretch/>
            </p:blipFill>
            <p:spPr>
              <a:xfrm>
                <a:off x="0" y="9718037"/>
                <a:ext cx="9144000" cy="564076"/>
              </a:xfrm>
              <a:prstGeom prst="rect">
                <a:avLst/>
              </a:prstGeom>
            </p:spPr>
          </p:pic>
          <p:pic>
            <p:nvPicPr>
              <p:cNvPr id="3" name="Picture 2" descr="A blue and white logo&#10;&#10;Description automatically generated">
                <a:extLst>
                  <a:ext uri="{FF2B5EF4-FFF2-40B4-BE49-F238E27FC236}">
                    <a16:creationId xmlns:a16="http://schemas.microsoft.com/office/drawing/2014/main" id="{51ADCE91-DC33-A595-CA85-4E4E4AA13F6F}"/>
                  </a:ext>
                </a:extLst>
              </p:cNvPr>
              <p:cNvPicPr>
                <a:picLocks noChangeAspect="1"/>
              </p:cNvPicPr>
              <p:nvPr/>
            </p:nvPicPr>
            <p:blipFill rotWithShape="1">
              <a:blip r:embed="rId2"/>
              <a:srcRect l="36728" t="10869" b="2174"/>
              <a:stretch/>
            </p:blipFill>
            <p:spPr>
              <a:xfrm>
                <a:off x="8015111" y="9732148"/>
                <a:ext cx="5785565" cy="560030"/>
              </a:xfrm>
              <a:prstGeom prst="rect">
                <a:avLst/>
              </a:prstGeom>
            </p:spPr>
          </p:pic>
        </p:grpSp>
        <p:pic>
          <p:nvPicPr>
            <p:cNvPr id="8" name="Picture 7" descr="A blue and white logo&#10;&#10;Description automatically generated">
              <a:extLst>
                <a:ext uri="{FF2B5EF4-FFF2-40B4-BE49-F238E27FC236}">
                  <a16:creationId xmlns:a16="http://schemas.microsoft.com/office/drawing/2014/main" id="{07AF4025-7F5C-D0DC-B4FA-1F366F3A03DA}"/>
                </a:ext>
              </a:extLst>
            </p:cNvPr>
            <p:cNvPicPr>
              <a:picLocks noChangeAspect="1"/>
            </p:cNvPicPr>
            <p:nvPr/>
          </p:nvPicPr>
          <p:blipFill rotWithShape="1">
            <a:blip r:embed="rId2"/>
            <a:srcRect l="37730" t="10869" r="1810"/>
            <a:stretch/>
          </p:blipFill>
          <p:spPr>
            <a:xfrm>
              <a:off x="12753622" y="9715215"/>
              <a:ext cx="5527756" cy="574026"/>
            </a:xfrm>
            <a:prstGeom prst="rect">
              <a:avLst/>
            </a:prstGeom>
          </p:spPr>
        </p:pic>
      </p:grpSp>
      <p:sp>
        <p:nvSpPr>
          <p:cNvPr id="6" name="Rectangle 5">
            <a:extLst>
              <a:ext uri="{FF2B5EF4-FFF2-40B4-BE49-F238E27FC236}">
                <a16:creationId xmlns:a16="http://schemas.microsoft.com/office/drawing/2014/main" id="{88F9D1AA-A4B5-C7C0-4CA1-C2DE9230A64A}"/>
              </a:ext>
            </a:extLst>
          </p:cNvPr>
          <p:cNvSpPr/>
          <p:nvPr/>
        </p:nvSpPr>
        <p:spPr>
          <a:xfrm>
            <a:off x="46972" y="31315"/>
            <a:ext cx="18209712" cy="10208712"/>
          </a:xfrm>
          <a:prstGeom prst="rect">
            <a:avLst/>
          </a:prstGeom>
          <a:noFill/>
          <a:ln w="57150">
            <a:solidFill>
              <a:srgbClr val="0095DB"/>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48820B06-14FD-8245-4635-7A522B79FC0F}"/>
              </a:ext>
            </a:extLst>
          </p:cNvPr>
          <p:cNvSpPr/>
          <p:nvPr/>
        </p:nvSpPr>
        <p:spPr>
          <a:xfrm>
            <a:off x="187889" y="180434"/>
            <a:ext cx="17912219" cy="9932662"/>
          </a:xfrm>
          <a:prstGeom prst="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Box 75">
            <a:extLst>
              <a:ext uri="{FF2B5EF4-FFF2-40B4-BE49-F238E27FC236}">
                <a16:creationId xmlns:a16="http://schemas.microsoft.com/office/drawing/2014/main" id="{28704105-0D66-BBA1-EF88-E26031932DFB}"/>
              </a:ext>
            </a:extLst>
          </p:cNvPr>
          <p:cNvSpPr txBox="1"/>
          <p:nvPr/>
        </p:nvSpPr>
        <p:spPr>
          <a:xfrm>
            <a:off x="2058860" y="732584"/>
            <a:ext cx="14170281" cy="2350131"/>
          </a:xfrm>
          <a:prstGeom prst="rect">
            <a:avLst/>
          </a:prstGeom>
        </p:spPr>
        <p:txBody>
          <a:bodyPr lIns="0" tIns="0" rIns="0" bIns="0" rtlCol="0" anchor="t">
            <a:spAutoFit/>
          </a:bodyPr>
          <a:lstStyle/>
          <a:p>
            <a:pPr algn="ctr">
              <a:lnSpc>
                <a:spcPts val="9421"/>
              </a:lnSpc>
              <a:spcBef>
                <a:spcPct val="0"/>
              </a:spcBef>
            </a:pPr>
            <a:r>
              <a:rPr lang="en-US" sz="6700" dirty="0">
                <a:solidFill>
                  <a:srgbClr val="0D5A9D"/>
                </a:solidFill>
                <a:latin typeface="Poppins Semi-Bold"/>
              </a:rPr>
              <a:t>Dissemination Case Study: Freedom from Torture (UK)</a:t>
            </a:r>
            <a:endParaRPr lang="en-US" sz="6700" dirty="0">
              <a:solidFill>
                <a:srgbClr val="0D5A9D"/>
              </a:solidFill>
              <a:latin typeface="Poppins Semi-Bold"/>
              <a:cs typeface="Poppins Semi-Bold"/>
            </a:endParaRPr>
          </a:p>
        </p:txBody>
      </p:sp>
      <p:sp>
        <p:nvSpPr>
          <p:cNvPr id="14" name="TextBox 16">
            <a:extLst>
              <a:ext uri="{FF2B5EF4-FFF2-40B4-BE49-F238E27FC236}">
                <a16:creationId xmlns:a16="http://schemas.microsoft.com/office/drawing/2014/main" id="{7AAE2DBA-8A4B-D2CE-4CD6-0633BF6A4646}"/>
              </a:ext>
            </a:extLst>
          </p:cNvPr>
          <p:cNvSpPr txBox="1"/>
          <p:nvPr/>
        </p:nvSpPr>
        <p:spPr>
          <a:xfrm>
            <a:off x="3468677" y="7285026"/>
            <a:ext cx="11384416" cy="4465903"/>
          </a:xfrm>
          <a:prstGeom prst="rect">
            <a:avLst/>
          </a:prstGeom>
        </p:spPr>
        <p:txBody>
          <a:bodyPr lIns="0" tIns="0" rIns="0" bIns="0" rtlCol="0" anchor="t">
            <a:spAutoFit/>
          </a:bodyPr>
          <a:lstStyle/>
          <a:p>
            <a:pPr marL="539115" lvl="1" indent="-269875" algn="ctr">
              <a:lnSpc>
                <a:spcPts val="3499"/>
              </a:lnSpc>
              <a:buFont typeface="Arial"/>
              <a:buChar char="•"/>
            </a:pPr>
            <a:r>
              <a:rPr lang="en-US" sz="2550" dirty="0">
                <a:solidFill>
                  <a:srgbClr val="000000"/>
                </a:solidFill>
                <a:latin typeface="Poppins"/>
                <a:cs typeface="Poppins"/>
              </a:rPr>
              <a:t>As a subscriber to their newsletter, I received an email from Freedom from Torture with the subject </a:t>
            </a:r>
            <a:r>
              <a:rPr lang="en-US" sz="2550" b="1" dirty="0">
                <a:solidFill>
                  <a:srgbClr val="000000"/>
                </a:solidFill>
                <a:latin typeface="Poppins"/>
                <a:cs typeface="Poppins"/>
              </a:rPr>
              <a:t>"Elija's story is one I won't forget..."</a:t>
            </a:r>
            <a:endParaRPr lang="en-US" sz="2550" b="1">
              <a:solidFill>
                <a:srgbClr val="000000"/>
              </a:solidFill>
              <a:latin typeface="Poppins"/>
              <a:cs typeface="Calibri"/>
            </a:endParaRPr>
          </a:p>
          <a:p>
            <a:pPr marL="539115" lvl="1" indent="-269875" algn="ctr">
              <a:lnSpc>
                <a:spcPts val="3499"/>
              </a:lnSpc>
              <a:buFont typeface="Arial"/>
              <a:buChar char="•"/>
            </a:pPr>
            <a:r>
              <a:rPr lang="en-US" sz="2550" dirty="0">
                <a:solidFill>
                  <a:srgbClr val="000000"/>
                </a:solidFill>
                <a:latin typeface="Poppins"/>
                <a:cs typeface="Poppins"/>
              </a:rPr>
              <a:t>The newsletter was only 211 words long.</a:t>
            </a:r>
          </a:p>
          <a:p>
            <a:pPr marL="539115" lvl="1" indent="-269875" algn="ctr">
              <a:lnSpc>
                <a:spcPts val="3499"/>
              </a:lnSpc>
              <a:buFont typeface="Arial"/>
              <a:buChar char="•"/>
            </a:pPr>
            <a:r>
              <a:rPr lang="en-US" sz="2550" dirty="0">
                <a:solidFill>
                  <a:srgbClr val="000000"/>
                </a:solidFill>
                <a:latin typeface="Poppins"/>
                <a:cs typeface="Poppins"/>
              </a:rPr>
              <a:t>It had 5 hyperlinks (3 to the full story, 2 to the donate page).</a:t>
            </a:r>
          </a:p>
          <a:p>
            <a:pPr marL="539115" lvl="1" indent="-269875">
              <a:lnSpc>
                <a:spcPts val="3499"/>
              </a:lnSpc>
              <a:buFont typeface="Arial"/>
              <a:buChar char="•"/>
            </a:pPr>
            <a:endParaRPr lang="en-US" sz="2550" dirty="0">
              <a:solidFill>
                <a:srgbClr val="000000"/>
              </a:solidFill>
              <a:latin typeface="Calibri"/>
              <a:cs typeface="Poppins"/>
            </a:endParaRPr>
          </a:p>
          <a:p>
            <a:pPr marL="539115" lvl="1" indent="-269875">
              <a:lnSpc>
                <a:spcPts val="3499"/>
              </a:lnSpc>
              <a:buFont typeface="Arial"/>
              <a:buChar char="•"/>
            </a:pPr>
            <a:endParaRPr lang="en-US" sz="2550" dirty="0">
              <a:solidFill>
                <a:srgbClr val="000000"/>
              </a:solidFill>
              <a:latin typeface="Calibri"/>
              <a:cs typeface="Poppins"/>
            </a:endParaRPr>
          </a:p>
          <a:p>
            <a:pPr marL="539115" lvl="1" indent="-269875">
              <a:lnSpc>
                <a:spcPts val="3499"/>
              </a:lnSpc>
              <a:buFont typeface="Arial"/>
              <a:buChar char="•"/>
            </a:pPr>
            <a:endParaRPr lang="en-US" sz="2550" dirty="0">
              <a:solidFill>
                <a:srgbClr val="000000"/>
              </a:solidFill>
              <a:latin typeface="Calibri"/>
              <a:cs typeface="Poppins"/>
            </a:endParaRPr>
          </a:p>
          <a:p>
            <a:pPr>
              <a:lnSpc>
                <a:spcPts val="3499"/>
              </a:lnSpc>
            </a:pPr>
            <a:endParaRPr lang="en-US" sz="2450" dirty="0">
              <a:solidFill>
                <a:srgbClr val="000000"/>
              </a:solidFill>
              <a:latin typeface="Poppins"/>
              <a:cs typeface="Poppins"/>
            </a:endParaRPr>
          </a:p>
          <a:p>
            <a:pPr>
              <a:lnSpc>
                <a:spcPts val="3499"/>
              </a:lnSpc>
              <a:spcBef>
                <a:spcPct val="0"/>
              </a:spcBef>
            </a:pPr>
            <a:endParaRPr lang="en-US" sz="2499">
              <a:solidFill>
                <a:srgbClr val="000000"/>
              </a:solidFill>
              <a:latin typeface="Poppins"/>
              <a:cs typeface="Poppins"/>
            </a:endParaRPr>
          </a:p>
        </p:txBody>
      </p:sp>
      <p:pic>
        <p:nvPicPr>
          <p:cNvPr id="17" name="Picture 16" descr="A white background with blue text&#10;&#10;Description automatically generated">
            <a:extLst>
              <a:ext uri="{FF2B5EF4-FFF2-40B4-BE49-F238E27FC236}">
                <a16:creationId xmlns:a16="http://schemas.microsoft.com/office/drawing/2014/main" id="{76C46E73-5B5B-A825-F4EC-C34EBD46B90A}"/>
              </a:ext>
            </a:extLst>
          </p:cNvPr>
          <p:cNvPicPr>
            <a:picLocks noChangeAspect="1"/>
          </p:cNvPicPr>
          <p:nvPr/>
        </p:nvPicPr>
        <p:blipFill>
          <a:blip r:embed="rId3"/>
          <a:stretch>
            <a:fillRect/>
          </a:stretch>
        </p:blipFill>
        <p:spPr>
          <a:xfrm>
            <a:off x="3005818" y="3088142"/>
            <a:ext cx="12262757" cy="3484789"/>
          </a:xfrm>
          <a:prstGeom prst="rect">
            <a:avLst/>
          </a:prstGeom>
          <a:ln>
            <a:solidFill>
              <a:srgbClr val="0D5A9D"/>
            </a:solidFill>
          </a:ln>
        </p:spPr>
      </p:pic>
    </p:spTree>
    <p:extLst>
      <p:ext uri="{BB962C8B-B14F-4D97-AF65-F5344CB8AC3E}">
        <p14:creationId xmlns:p14="http://schemas.microsoft.com/office/powerpoint/2010/main" val="2522658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F9D1AA-A4B5-C7C0-4CA1-C2DE9230A64A}"/>
              </a:ext>
            </a:extLst>
          </p:cNvPr>
          <p:cNvSpPr/>
          <p:nvPr/>
        </p:nvSpPr>
        <p:spPr>
          <a:xfrm>
            <a:off x="46972" y="31315"/>
            <a:ext cx="18209712" cy="10208712"/>
          </a:xfrm>
          <a:prstGeom prst="rect">
            <a:avLst/>
          </a:prstGeom>
          <a:noFill/>
          <a:ln w="57150">
            <a:solidFill>
              <a:srgbClr val="0095DB"/>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48820B06-14FD-8245-4635-7A522B79FC0F}"/>
              </a:ext>
            </a:extLst>
          </p:cNvPr>
          <p:cNvSpPr/>
          <p:nvPr/>
        </p:nvSpPr>
        <p:spPr>
          <a:xfrm>
            <a:off x="187889" y="180434"/>
            <a:ext cx="17912219" cy="9932662"/>
          </a:xfrm>
          <a:prstGeom prst="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AE06F3FC-0755-2544-8565-D17A022A2595}"/>
              </a:ext>
            </a:extLst>
          </p:cNvPr>
          <p:cNvPicPr>
            <a:picLocks noChangeAspect="1"/>
          </p:cNvPicPr>
          <p:nvPr/>
        </p:nvPicPr>
        <p:blipFill rotWithShape="1">
          <a:blip r:embed="rId2"/>
          <a:srcRect l="45510" t="4590" r="-123" b="-139"/>
          <a:stretch/>
        </p:blipFill>
        <p:spPr>
          <a:xfrm>
            <a:off x="469325" y="601436"/>
            <a:ext cx="6041720" cy="9355909"/>
          </a:xfrm>
          <a:prstGeom prst="rect">
            <a:avLst/>
          </a:prstGeom>
        </p:spPr>
      </p:pic>
      <p:pic>
        <p:nvPicPr>
          <p:cNvPr id="12" name="Picture 11" descr="A person looking at the camera&#10;&#10;Description automatically generated">
            <a:extLst>
              <a:ext uri="{FF2B5EF4-FFF2-40B4-BE49-F238E27FC236}">
                <a16:creationId xmlns:a16="http://schemas.microsoft.com/office/drawing/2014/main" id="{176F75A6-FAAF-799D-2776-AC1DF9F773AE}"/>
              </a:ext>
            </a:extLst>
          </p:cNvPr>
          <p:cNvPicPr>
            <a:picLocks noChangeAspect="1"/>
          </p:cNvPicPr>
          <p:nvPr/>
        </p:nvPicPr>
        <p:blipFill>
          <a:blip r:embed="rId3"/>
          <a:stretch>
            <a:fillRect/>
          </a:stretch>
        </p:blipFill>
        <p:spPr>
          <a:xfrm>
            <a:off x="7142033" y="873578"/>
            <a:ext cx="10766685" cy="9084128"/>
          </a:xfrm>
          <a:prstGeom prst="rect">
            <a:avLst/>
          </a:prstGeom>
        </p:spPr>
      </p:pic>
      <p:sp>
        <p:nvSpPr>
          <p:cNvPr id="11" name="Arrow: Right 10">
            <a:extLst>
              <a:ext uri="{FF2B5EF4-FFF2-40B4-BE49-F238E27FC236}">
                <a16:creationId xmlns:a16="http://schemas.microsoft.com/office/drawing/2014/main" id="{3BDD9AC0-507B-6A4C-C622-90F65E0114A1}"/>
              </a:ext>
            </a:extLst>
          </p:cNvPr>
          <p:cNvSpPr/>
          <p:nvPr/>
        </p:nvSpPr>
        <p:spPr>
          <a:xfrm>
            <a:off x="6492922" y="4954137"/>
            <a:ext cx="857250" cy="6395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7949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F9D1AA-A4B5-C7C0-4CA1-C2DE9230A64A}"/>
              </a:ext>
            </a:extLst>
          </p:cNvPr>
          <p:cNvSpPr/>
          <p:nvPr/>
        </p:nvSpPr>
        <p:spPr>
          <a:xfrm>
            <a:off x="46972" y="31315"/>
            <a:ext cx="18209712" cy="10208712"/>
          </a:xfrm>
          <a:prstGeom prst="rect">
            <a:avLst/>
          </a:prstGeom>
          <a:noFill/>
          <a:ln w="57150">
            <a:solidFill>
              <a:srgbClr val="0095DB"/>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48820B06-14FD-8245-4635-7A522B79FC0F}"/>
              </a:ext>
            </a:extLst>
          </p:cNvPr>
          <p:cNvSpPr/>
          <p:nvPr/>
        </p:nvSpPr>
        <p:spPr>
          <a:xfrm>
            <a:off x="187889" y="180434"/>
            <a:ext cx="17912219" cy="9932662"/>
          </a:xfrm>
          <a:prstGeom prst="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Arrow: Right 10">
            <a:extLst>
              <a:ext uri="{FF2B5EF4-FFF2-40B4-BE49-F238E27FC236}">
                <a16:creationId xmlns:a16="http://schemas.microsoft.com/office/drawing/2014/main" id="{3BDD9AC0-507B-6A4C-C622-90F65E0114A1}"/>
              </a:ext>
            </a:extLst>
          </p:cNvPr>
          <p:cNvSpPr/>
          <p:nvPr/>
        </p:nvSpPr>
        <p:spPr>
          <a:xfrm rot="5400000">
            <a:off x="8724493" y="286887"/>
            <a:ext cx="857250" cy="6395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social media post&#10;&#10;Description automatically generated">
            <a:extLst>
              <a:ext uri="{FF2B5EF4-FFF2-40B4-BE49-F238E27FC236}">
                <a16:creationId xmlns:a16="http://schemas.microsoft.com/office/drawing/2014/main" id="{9EE50FE3-2C7C-5044-556D-A63C06157D88}"/>
              </a:ext>
            </a:extLst>
          </p:cNvPr>
          <p:cNvPicPr>
            <a:picLocks noChangeAspect="1"/>
          </p:cNvPicPr>
          <p:nvPr/>
        </p:nvPicPr>
        <p:blipFill>
          <a:blip r:embed="rId2"/>
          <a:stretch>
            <a:fillRect/>
          </a:stretch>
        </p:blipFill>
        <p:spPr>
          <a:xfrm>
            <a:off x="3267017" y="1172936"/>
            <a:ext cx="11767573" cy="8934450"/>
          </a:xfrm>
          <a:prstGeom prst="rect">
            <a:avLst/>
          </a:prstGeom>
        </p:spPr>
      </p:pic>
    </p:spTree>
    <p:extLst>
      <p:ext uri="{BB962C8B-B14F-4D97-AF65-F5344CB8AC3E}">
        <p14:creationId xmlns:p14="http://schemas.microsoft.com/office/powerpoint/2010/main" val="2352779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02" y="0"/>
            <a:ext cx="8297555" cy="10287000"/>
            <a:chOff x="0" y="0"/>
            <a:chExt cx="2855675" cy="5388006"/>
          </a:xfrm>
        </p:grpSpPr>
        <p:sp>
          <p:nvSpPr>
            <p:cNvPr id="3" name="Freeform 3"/>
            <p:cNvSpPr/>
            <p:nvPr/>
          </p:nvSpPr>
          <p:spPr>
            <a:xfrm>
              <a:off x="0" y="0"/>
              <a:ext cx="2855675" cy="5388006"/>
            </a:xfrm>
            <a:custGeom>
              <a:avLst/>
              <a:gdLst/>
              <a:ahLst/>
              <a:cxnLst/>
              <a:rect l="l" t="t" r="r" b="b"/>
              <a:pathLst>
                <a:path w="2855675" h="5388006">
                  <a:moveTo>
                    <a:pt x="0" y="0"/>
                  </a:moveTo>
                  <a:lnTo>
                    <a:pt x="2855675" y="0"/>
                  </a:lnTo>
                  <a:lnTo>
                    <a:pt x="2855675" y="5388006"/>
                  </a:lnTo>
                  <a:lnTo>
                    <a:pt x="0" y="5388006"/>
                  </a:lnTo>
                  <a:close/>
                </a:path>
              </a:pathLst>
            </a:custGeom>
            <a:solidFill>
              <a:srgbClr val="0D62AD"/>
            </a:solidFill>
          </p:spPr>
          <p:txBody>
            <a:bodyPr/>
            <a:lstStyle/>
            <a:p>
              <a:endParaRPr lang="en-BE"/>
            </a:p>
          </p:txBody>
        </p:sp>
        <p:sp>
          <p:nvSpPr>
            <p:cNvPr id="4" name="TextBox 4"/>
            <p:cNvSpPr txBox="1"/>
            <p:nvPr/>
          </p:nvSpPr>
          <p:spPr>
            <a:xfrm>
              <a:off x="0" y="-57150"/>
              <a:ext cx="2855675" cy="5445156"/>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9382376" y="858799"/>
            <a:ext cx="608069" cy="8991195"/>
            <a:chOff x="0" y="0"/>
            <a:chExt cx="160150" cy="2368051"/>
          </a:xfrm>
        </p:grpSpPr>
        <p:sp>
          <p:nvSpPr>
            <p:cNvPr id="8" name="Freeform 8"/>
            <p:cNvSpPr/>
            <p:nvPr/>
          </p:nvSpPr>
          <p:spPr>
            <a:xfrm>
              <a:off x="0" y="0"/>
              <a:ext cx="160150" cy="2368051"/>
            </a:xfrm>
            <a:custGeom>
              <a:avLst/>
              <a:gdLst/>
              <a:ahLst/>
              <a:cxnLst/>
              <a:rect l="l" t="t" r="r" b="b"/>
              <a:pathLst>
                <a:path w="160150" h="2368051">
                  <a:moveTo>
                    <a:pt x="0" y="0"/>
                  </a:moveTo>
                  <a:lnTo>
                    <a:pt x="160150" y="0"/>
                  </a:lnTo>
                  <a:lnTo>
                    <a:pt x="160150" y="2368051"/>
                  </a:lnTo>
                  <a:lnTo>
                    <a:pt x="0" y="2368051"/>
                  </a:lnTo>
                  <a:close/>
                </a:path>
              </a:pathLst>
            </a:custGeom>
            <a:solidFill>
              <a:srgbClr val="FEFFFF"/>
            </a:solidFill>
          </p:spPr>
          <p:txBody>
            <a:bodyPr/>
            <a:lstStyle/>
            <a:p>
              <a:endParaRPr lang="en-BE"/>
            </a:p>
          </p:txBody>
        </p:sp>
        <p:sp>
          <p:nvSpPr>
            <p:cNvPr id="9" name="TextBox 9"/>
            <p:cNvSpPr txBox="1"/>
            <p:nvPr/>
          </p:nvSpPr>
          <p:spPr>
            <a:xfrm>
              <a:off x="0" y="-57150"/>
              <a:ext cx="160150" cy="2425201"/>
            </a:xfrm>
            <a:prstGeom prst="rect">
              <a:avLst/>
            </a:prstGeom>
          </p:spPr>
          <p:txBody>
            <a:bodyPr lIns="50800" tIns="50800" rIns="50800" bIns="50800" rtlCol="0" anchor="ctr"/>
            <a:lstStyle/>
            <a:p>
              <a:pPr algn="ctr">
                <a:lnSpc>
                  <a:spcPts val="2659"/>
                </a:lnSpc>
              </a:pPr>
              <a:endParaRPr/>
            </a:p>
          </p:txBody>
        </p:sp>
      </p:grpSp>
      <p:sp>
        <p:nvSpPr>
          <p:cNvPr id="14" name="Rectangle 13">
            <a:extLst>
              <a:ext uri="{FF2B5EF4-FFF2-40B4-BE49-F238E27FC236}">
                <a16:creationId xmlns:a16="http://schemas.microsoft.com/office/drawing/2014/main" id="{8DA9F018-09CE-0E1B-785E-B9F95BC707D4}"/>
              </a:ext>
            </a:extLst>
          </p:cNvPr>
          <p:cNvSpPr/>
          <p:nvPr/>
        </p:nvSpPr>
        <p:spPr>
          <a:xfrm>
            <a:off x="46972" y="31315"/>
            <a:ext cx="18209712" cy="10208712"/>
          </a:xfrm>
          <a:prstGeom prst="rect">
            <a:avLst/>
          </a:prstGeom>
          <a:noFill/>
          <a:ln w="57150">
            <a:solidFill>
              <a:srgbClr val="0095DB"/>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DA99FF06-8218-B1A3-D169-E415FDEF510F}"/>
              </a:ext>
            </a:extLst>
          </p:cNvPr>
          <p:cNvSpPr/>
          <p:nvPr/>
        </p:nvSpPr>
        <p:spPr>
          <a:xfrm>
            <a:off x="187889" y="180434"/>
            <a:ext cx="17912219" cy="9932662"/>
          </a:xfrm>
          <a:prstGeom prst="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3" name="Picture 12" descr="A stack of books in a metal container&#10;&#10;Description automatically generated">
            <a:extLst>
              <a:ext uri="{FF2B5EF4-FFF2-40B4-BE49-F238E27FC236}">
                <a16:creationId xmlns:a16="http://schemas.microsoft.com/office/drawing/2014/main" id="{1D8E21DC-1329-D33C-C65B-7ECD5639829E}"/>
              </a:ext>
            </a:extLst>
          </p:cNvPr>
          <p:cNvPicPr>
            <a:picLocks noChangeAspect="1"/>
          </p:cNvPicPr>
          <p:nvPr/>
        </p:nvPicPr>
        <p:blipFill>
          <a:blip r:embed="rId2"/>
          <a:stretch>
            <a:fillRect/>
          </a:stretch>
        </p:blipFill>
        <p:spPr>
          <a:xfrm>
            <a:off x="432454" y="2370363"/>
            <a:ext cx="3386818" cy="5042807"/>
          </a:xfrm>
          <a:prstGeom prst="rect">
            <a:avLst/>
          </a:prstGeom>
        </p:spPr>
      </p:pic>
      <p:sp>
        <p:nvSpPr>
          <p:cNvPr id="18" name="TextBox 17">
            <a:extLst>
              <a:ext uri="{FF2B5EF4-FFF2-40B4-BE49-F238E27FC236}">
                <a16:creationId xmlns:a16="http://schemas.microsoft.com/office/drawing/2014/main" id="{6A8EC922-CB1B-16F3-3556-DF3745A2A682}"/>
              </a:ext>
            </a:extLst>
          </p:cNvPr>
          <p:cNvSpPr txBox="1"/>
          <p:nvPr/>
        </p:nvSpPr>
        <p:spPr>
          <a:xfrm>
            <a:off x="587829" y="7745186"/>
            <a:ext cx="323305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bg1"/>
                </a:solidFill>
                <a:latin typeface="Poppins"/>
                <a:cs typeface="Poppins"/>
              </a:rPr>
              <a:t>Overcoming the monster, Rags to riches, The Quest, Voyage and Return, Comedy, Tragedy, Rebirth</a:t>
            </a:r>
          </a:p>
        </p:txBody>
      </p:sp>
      <p:pic>
        <p:nvPicPr>
          <p:cNvPr id="5" name="Picture 4" descr="A person sitting on a bench holding a present&#10;&#10;Description automatically generated">
            <a:extLst>
              <a:ext uri="{FF2B5EF4-FFF2-40B4-BE49-F238E27FC236}">
                <a16:creationId xmlns:a16="http://schemas.microsoft.com/office/drawing/2014/main" id="{D2E881C5-C71B-EA82-C515-C94DC16D0EB1}"/>
              </a:ext>
            </a:extLst>
          </p:cNvPr>
          <p:cNvPicPr>
            <a:picLocks noChangeAspect="1"/>
          </p:cNvPicPr>
          <p:nvPr/>
        </p:nvPicPr>
        <p:blipFill>
          <a:blip r:embed="rId3"/>
          <a:stretch>
            <a:fillRect/>
          </a:stretch>
        </p:blipFill>
        <p:spPr>
          <a:xfrm>
            <a:off x="4121879" y="2561095"/>
            <a:ext cx="9379999" cy="4863691"/>
          </a:xfrm>
          <a:prstGeom prst="rect">
            <a:avLst/>
          </a:prstGeom>
        </p:spPr>
      </p:pic>
      <p:pic>
        <p:nvPicPr>
          <p:cNvPr id="6" name="Picture 5" descr="A person looking at another person&#10;&#10;Description automatically generated">
            <a:extLst>
              <a:ext uri="{FF2B5EF4-FFF2-40B4-BE49-F238E27FC236}">
                <a16:creationId xmlns:a16="http://schemas.microsoft.com/office/drawing/2014/main" id="{D5729F28-8E00-208A-D4E9-5BAB78448E6D}"/>
              </a:ext>
            </a:extLst>
          </p:cNvPr>
          <p:cNvPicPr>
            <a:picLocks noChangeAspect="1"/>
          </p:cNvPicPr>
          <p:nvPr/>
        </p:nvPicPr>
        <p:blipFill rotWithShape="1">
          <a:blip r:embed="rId4"/>
          <a:srcRect l="985" t="8254" r="-2435" b="-350"/>
          <a:stretch/>
        </p:blipFill>
        <p:spPr>
          <a:xfrm>
            <a:off x="13670054" y="2051810"/>
            <a:ext cx="4174448" cy="5684337"/>
          </a:xfrm>
          <a:prstGeom prst="rect">
            <a:avLst/>
          </a:prstGeom>
        </p:spPr>
      </p:pic>
      <p:sp>
        <p:nvSpPr>
          <p:cNvPr id="10" name="TextBox 9">
            <a:extLst>
              <a:ext uri="{FF2B5EF4-FFF2-40B4-BE49-F238E27FC236}">
                <a16:creationId xmlns:a16="http://schemas.microsoft.com/office/drawing/2014/main" id="{DD27C3D7-BA1A-5D11-F4BE-6FC0B19EF9DB}"/>
              </a:ext>
            </a:extLst>
          </p:cNvPr>
          <p:cNvSpPr txBox="1"/>
          <p:nvPr/>
        </p:nvSpPr>
        <p:spPr>
          <a:xfrm>
            <a:off x="4579799" y="7745185"/>
            <a:ext cx="3233057"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50" dirty="0">
                <a:solidFill>
                  <a:schemeClr val="bg1"/>
                </a:solidFill>
                <a:latin typeface="Poppins"/>
                <a:cs typeface="Poppins"/>
              </a:rPr>
              <a:t>Order of events, story-telling in chronological order</a:t>
            </a:r>
          </a:p>
        </p:txBody>
      </p:sp>
      <p:sp>
        <p:nvSpPr>
          <p:cNvPr id="11" name="TextBox 10">
            <a:extLst>
              <a:ext uri="{FF2B5EF4-FFF2-40B4-BE49-F238E27FC236}">
                <a16:creationId xmlns:a16="http://schemas.microsoft.com/office/drawing/2014/main" id="{74250FB2-5F69-6E34-B1F6-BFBF1A30DA57}"/>
              </a:ext>
            </a:extLst>
          </p:cNvPr>
          <p:cNvSpPr txBox="1"/>
          <p:nvPr/>
        </p:nvSpPr>
        <p:spPr>
          <a:xfrm>
            <a:off x="14133231" y="8069319"/>
            <a:ext cx="3233057" cy="12695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50" dirty="0">
                <a:solidFill>
                  <a:srgbClr val="0D5A9D"/>
                </a:solidFill>
                <a:latin typeface="Poppins"/>
                <a:cs typeface="Poppins"/>
              </a:rPr>
              <a:t>Narrator </a:t>
            </a:r>
          </a:p>
          <a:p>
            <a:pPr algn="ctr"/>
            <a:r>
              <a:rPr lang="en-US" sz="2550" dirty="0">
                <a:solidFill>
                  <a:srgbClr val="0D5A9D"/>
                </a:solidFill>
                <a:latin typeface="Poppins"/>
                <a:cs typeface="Poppins"/>
              </a:rPr>
              <a:t>and </a:t>
            </a:r>
          </a:p>
          <a:p>
            <a:pPr algn="ctr"/>
            <a:r>
              <a:rPr lang="en-US" sz="2550" dirty="0">
                <a:solidFill>
                  <a:srgbClr val="0D5A9D"/>
                </a:solidFill>
                <a:latin typeface="Poppins"/>
                <a:cs typeface="Poppins"/>
              </a:rPr>
              <a:t>protagonist</a:t>
            </a:r>
          </a:p>
        </p:txBody>
      </p:sp>
      <p:sp>
        <p:nvSpPr>
          <p:cNvPr id="19" name="TextBox 75">
            <a:extLst>
              <a:ext uri="{FF2B5EF4-FFF2-40B4-BE49-F238E27FC236}">
                <a16:creationId xmlns:a16="http://schemas.microsoft.com/office/drawing/2014/main" id="{6C66520E-57AD-23E2-EB6A-856319617228}"/>
              </a:ext>
            </a:extLst>
          </p:cNvPr>
          <p:cNvSpPr txBox="1"/>
          <p:nvPr/>
        </p:nvSpPr>
        <p:spPr>
          <a:xfrm>
            <a:off x="2058860" y="732584"/>
            <a:ext cx="14170281" cy="1144672"/>
          </a:xfrm>
          <a:prstGeom prst="rect">
            <a:avLst/>
          </a:prstGeom>
        </p:spPr>
        <p:txBody>
          <a:bodyPr lIns="0" tIns="0" rIns="0" bIns="0" rtlCol="0" anchor="t">
            <a:spAutoFit/>
          </a:bodyPr>
          <a:lstStyle/>
          <a:p>
            <a:pPr algn="ctr">
              <a:lnSpc>
                <a:spcPts val="9421"/>
              </a:lnSpc>
              <a:spcBef>
                <a:spcPct val="0"/>
              </a:spcBef>
            </a:pPr>
            <a:r>
              <a:rPr lang="en-US" sz="6700" dirty="0">
                <a:solidFill>
                  <a:srgbClr val="C00000"/>
                </a:solidFill>
                <a:latin typeface="Poppins Semi-Bold"/>
                <a:cs typeface="Poppins Semi-Bold"/>
              </a:rPr>
              <a:t>Other story-telling points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white background with black dots">
            <a:extLst>
              <a:ext uri="{FF2B5EF4-FFF2-40B4-BE49-F238E27FC236}">
                <a16:creationId xmlns:a16="http://schemas.microsoft.com/office/drawing/2014/main" id="{0FC157EE-B3AA-4780-9F59-8FCB8B8BF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087"/>
            <a:ext cx="18288000" cy="5324985"/>
          </a:xfrm>
          <a:prstGeom prst="rect">
            <a:avLst/>
          </a:prstGeom>
          <a:ln>
            <a:noFill/>
          </a:ln>
        </p:spPr>
      </p:pic>
      <p:sp>
        <p:nvSpPr>
          <p:cNvPr id="14" name="TextBox 14"/>
          <p:cNvSpPr txBox="1"/>
          <p:nvPr/>
        </p:nvSpPr>
        <p:spPr>
          <a:xfrm>
            <a:off x="4235653" y="1019175"/>
            <a:ext cx="9816694" cy="1901290"/>
          </a:xfrm>
          <a:prstGeom prst="rect">
            <a:avLst/>
          </a:prstGeom>
        </p:spPr>
        <p:txBody>
          <a:bodyPr lIns="0" tIns="0" rIns="0" bIns="0" rtlCol="0" anchor="t">
            <a:spAutoFit/>
          </a:bodyPr>
          <a:lstStyle/>
          <a:p>
            <a:pPr algn="ctr">
              <a:lnSpc>
                <a:spcPts val="7398"/>
              </a:lnSpc>
            </a:pPr>
            <a:r>
              <a:rPr lang="en-US" sz="6700" dirty="0">
                <a:solidFill>
                  <a:srgbClr val="004480"/>
                </a:solidFill>
                <a:latin typeface="Poppins Semi-Bold"/>
              </a:rPr>
              <a:t>Discussion and Review</a:t>
            </a:r>
          </a:p>
        </p:txBody>
      </p:sp>
      <p:sp>
        <p:nvSpPr>
          <p:cNvPr id="3" name="Rectangle 2">
            <a:extLst>
              <a:ext uri="{FF2B5EF4-FFF2-40B4-BE49-F238E27FC236}">
                <a16:creationId xmlns:a16="http://schemas.microsoft.com/office/drawing/2014/main" id="{C98AE0B7-CA02-D171-D5F1-5F2A4C0261DD}"/>
              </a:ext>
            </a:extLst>
          </p:cNvPr>
          <p:cNvSpPr/>
          <p:nvPr/>
        </p:nvSpPr>
        <p:spPr>
          <a:xfrm>
            <a:off x="46972" y="31315"/>
            <a:ext cx="18209712" cy="10208712"/>
          </a:xfrm>
          <a:prstGeom prst="rect">
            <a:avLst/>
          </a:prstGeom>
          <a:noFill/>
          <a:ln w="57150">
            <a:solidFill>
              <a:srgbClr val="0095DB"/>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067D3706-5E95-B65D-7E87-DD019F8481C3}"/>
              </a:ext>
            </a:extLst>
          </p:cNvPr>
          <p:cNvSpPr/>
          <p:nvPr/>
        </p:nvSpPr>
        <p:spPr>
          <a:xfrm>
            <a:off x="187889" y="180434"/>
            <a:ext cx="17912219" cy="9932662"/>
          </a:xfrm>
          <a:prstGeom prst="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TextBox 19">
            <a:extLst>
              <a:ext uri="{FF2B5EF4-FFF2-40B4-BE49-F238E27FC236}">
                <a16:creationId xmlns:a16="http://schemas.microsoft.com/office/drawing/2014/main" id="{8FEFFBC6-2937-00C9-8A23-470FE30434A9}"/>
              </a:ext>
            </a:extLst>
          </p:cNvPr>
          <p:cNvSpPr txBox="1"/>
          <p:nvPr/>
        </p:nvSpPr>
        <p:spPr>
          <a:xfrm>
            <a:off x="1536005" y="3302455"/>
            <a:ext cx="15204336" cy="6578211"/>
          </a:xfrm>
          <a:prstGeom prst="rect">
            <a:avLst/>
          </a:prstGeom>
        </p:spPr>
        <p:txBody>
          <a:bodyPr wrap="square" lIns="0" tIns="0" rIns="0" bIns="0" rtlCol="0" anchor="t">
            <a:spAutoFit/>
          </a:bodyPr>
          <a:lstStyle/>
          <a:p>
            <a:pPr marL="571500" indent="-571500" algn="ctr">
              <a:lnSpc>
                <a:spcPct val="150000"/>
              </a:lnSpc>
              <a:buFont typeface="Arial"/>
              <a:buChar char="•"/>
            </a:pPr>
            <a:r>
              <a:rPr lang="en-US" sz="3200" dirty="0">
                <a:solidFill>
                  <a:srgbClr val="004480"/>
                </a:solidFill>
                <a:latin typeface="Poppins Medium"/>
                <a:cs typeface="Poppins Medium"/>
              </a:rPr>
              <a:t>What communications challenges did the use of Personal Stories campaigns address? </a:t>
            </a:r>
          </a:p>
          <a:p>
            <a:pPr algn="ctr">
              <a:lnSpc>
                <a:spcPct val="150000"/>
              </a:lnSpc>
            </a:pPr>
            <a:endParaRPr lang="en-US" sz="3200" dirty="0">
              <a:solidFill>
                <a:srgbClr val="004480"/>
              </a:solidFill>
              <a:latin typeface="Poppins Medium"/>
              <a:cs typeface="Poppins Medium"/>
            </a:endParaRPr>
          </a:p>
          <a:p>
            <a:pPr marL="571500" indent="-571500" algn="ctr">
              <a:lnSpc>
                <a:spcPct val="150000"/>
              </a:lnSpc>
              <a:buFont typeface="Arial"/>
              <a:buChar char="•"/>
            </a:pPr>
            <a:r>
              <a:rPr lang="en-US" sz="3200" dirty="0">
                <a:solidFill>
                  <a:srgbClr val="004480"/>
                </a:solidFill>
                <a:latin typeface="Poppins Medium"/>
                <a:cs typeface="Poppins Medium"/>
              </a:rPr>
              <a:t>What support would you need to make what's on your page a reality?</a:t>
            </a:r>
            <a:endParaRPr lang="en-US" sz="3200" dirty="0">
              <a:solidFill>
                <a:srgbClr val="000000"/>
              </a:solidFill>
              <a:latin typeface="Calibri"/>
              <a:cs typeface="Calibri"/>
            </a:endParaRPr>
          </a:p>
          <a:p>
            <a:pPr marL="571500" indent="-571500" algn="ctr">
              <a:lnSpc>
                <a:spcPct val="150000"/>
              </a:lnSpc>
              <a:buFont typeface="Arial"/>
              <a:buChar char="•"/>
            </a:pPr>
            <a:endParaRPr lang="en-US" sz="3200" dirty="0">
              <a:solidFill>
                <a:srgbClr val="004480"/>
              </a:solidFill>
              <a:latin typeface="Poppins Medium"/>
              <a:cs typeface="Poppins Medium"/>
            </a:endParaRPr>
          </a:p>
          <a:p>
            <a:pPr marL="571500" indent="-571500" algn="ctr">
              <a:lnSpc>
                <a:spcPct val="150000"/>
              </a:lnSpc>
              <a:buFont typeface="Arial"/>
              <a:buChar char="•"/>
            </a:pPr>
            <a:r>
              <a:rPr lang="en-US" sz="3200" dirty="0">
                <a:solidFill>
                  <a:srgbClr val="004480"/>
                </a:solidFill>
                <a:latin typeface="Poppins Medium"/>
                <a:cs typeface="Poppins Medium"/>
              </a:rPr>
              <a:t>Any other questions or remarks?</a:t>
            </a:r>
          </a:p>
          <a:p>
            <a:pPr marL="571500" indent="-571500" algn="ctr">
              <a:lnSpc>
                <a:spcPct val="150000"/>
              </a:lnSpc>
              <a:buFont typeface="Arial"/>
              <a:buChar char="•"/>
            </a:pPr>
            <a:endParaRPr lang="en-US" sz="3200" dirty="0">
              <a:solidFill>
                <a:srgbClr val="004480"/>
              </a:solidFill>
              <a:latin typeface="Poppins Medium"/>
              <a:cs typeface="Poppins Medium"/>
            </a:endParaRPr>
          </a:p>
          <a:p>
            <a:pPr marL="571500" indent="-571500" algn="ctr">
              <a:lnSpc>
                <a:spcPct val="150000"/>
              </a:lnSpc>
              <a:buFont typeface="Arial"/>
              <a:buChar char="•"/>
            </a:pPr>
            <a:r>
              <a:rPr lang="en-US" sz="3200" dirty="0">
                <a:solidFill>
                  <a:srgbClr val="004480"/>
                </a:solidFill>
                <a:latin typeface="Poppins Medium"/>
                <a:cs typeface="Poppins Medium"/>
              </a:rPr>
              <a:t>Final questions... Who remembers the "Ice-breaker"? What’s your </a:t>
            </a:r>
            <a:r>
              <a:rPr lang="en-US" sz="3200" dirty="0" err="1">
                <a:solidFill>
                  <a:srgbClr val="004480"/>
                </a:solidFill>
                <a:latin typeface="Poppins Medium"/>
                <a:cs typeface="Poppins Medium"/>
              </a:rPr>
              <a:t>favourite</a:t>
            </a:r>
            <a:r>
              <a:rPr lang="en-US" sz="3200" dirty="0">
                <a:solidFill>
                  <a:srgbClr val="004480"/>
                </a:solidFill>
                <a:latin typeface="Poppins Medium"/>
                <a:cs typeface="Poppins Medium"/>
              </a:rPr>
              <a:t> story now? </a:t>
            </a:r>
          </a:p>
        </p:txBody>
      </p:sp>
    </p:spTree>
    <p:extLst>
      <p:ext uri="{BB962C8B-B14F-4D97-AF65-F5344CB8AC3E}">
        <p14:creationId xmlns:p14="http://schemas.microsoft.com/office/powerpoint/2010/main" val="8371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descr="A blue and white curved object&#10;&#10;Description automatically generated">
            <a:extLst>
              <a:ext uri="{FF2B5EF4-FFF2-40B4-BE49-F238E27FC236}">
                <a16:creationId xmlns:a16="http://schemas.microsoft.com/office/drawing/2014/main" id="{91696BE7-BD80-818B-1C87-7BF163E91A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192299" y="8313814"/>
            <a:ext cx="3094315" cy="1973186"/>
          </a:xfrm>
          <a:prstGeom prst="rect">
            <a:avLst/>
          </a:prstGeom>
          <a:ln>
            <a:noFill/>
          </a:ln>
        </p:spPr>
      </p:pic>
      <p:pic>
        <p:nvPicPr>
          <p:cNvPr id="55" name="Picture 54" descr="A blue and white curved object&#10;&#10;Description automatically generated">
            <a:extLst>
              <a:ext uri="{FF2B5EF4-FFF2-40B4-BE49-F238E27FC236}">
                <a16:creationId xmlns:a16="http://schemas.microsoft.com/office/drawing/2014/main" id="{37F63950-24F9-2992-3DDE-2A07D0F7C438}"/>
              </a:ext>
            </a:extLst>
          </p:cNvPr>
          <p:cNvPicPr>
            <a:picLocks noChangeAspect="1"/>
          </p:cNvPicPr>
          <p:nvPr/>
        </p:nvPicPr>
        <p:blipFill rotWithShape="1">
          <a:blip r:embed="rId2">
            <a:extLst>
              <a:ext uri="{28A0092B-C50C-407E-A947-70E740481C1C}">
                <a14:useLocalDpi xmlns:a14="http://schemas.microsoft.com/office/drawing/2010/main" val="0"/>
              </a:ext>
            </a:extLst>
          </a:blip>
          <a:srcRect r="2083"/>
          <a:stretch/>
        </p:blipFill>
        <p:spPr>
          <a:xfrm>
            <a:off x="0" y="0"/>
            <a:ext cx="3362251" cy="2189661"/>
          </a:xfrm>
          <a:prstGeom prst="rect">
            <a:avLst/>
          </a:prstGeom>
          <a:ln>
            <a:noFill/>
          </a:ln>
        </p:spPr>
      </p:pic>
      <p:sp>
        <p:nvSpPr>
          <p:cNvPr id="8" name="TextBox 8"/>
          <p:cNvSpPr txBox="1"/>
          <p:nvPr/>
        </p:nvSpPr>
        <p:spPr>
          <a:xfrm>
            <a:off x="1028700" y="1094014"/>
            <a:ext cx="14454920" cy="1436547"/>
          </a:xfrm>
          <a:prstGeom prst="rect">
            <a:avLst/>
          </a:prstGeom>
        </p:spPr>
        <p:txBody>
          <a:bodyPr wrap="square" lIns="0" tIns="0" rIns="0" bIns="0" rtlCol="0" anchor="t">
            <a:spAutoFit/>
          </a:bodyPr>
          <a:lstStyle/>
          <a:p>
            <a:pPr>
              <a:lnSpc>
                <a:spcPts val="11819"/>
              </a:lnSpc>
              <a:spcBef>
                <a:spcPct val="0"/>
              </a:spcBef>
            </a:pPr>
            <a:r>
              <a:rPr lang="en-US" sz="8400" dirty="0">
                <a:solidFill>
                  <a:srgbClr val="004480"/>
                </a:solidFill>
                <a:latin typeface="Poppins Semi-Bold"/>
              </a:rPr>
              <a:t>Table of contents</a:t>
            </a:r>
            <a:endParaRPr lang="en-US" sz="8442" dirty="0">
              <a:solidFill>
                <a:srgbClr val="004480"/>
              </a:solidFill>
              <a:latin typeface="Poppins Semi-Bold"/>
            </a:endParaRPr>
          </a:p>
        </p:txBody>
      </p:sp>
      <p:grpSp>
        <p:nvGrpSpPr>
          <p:cNvPr id="9" name="Group 9"/>
          <p:cNvGrpSpPr/>
          <p:nvPr/>
        </p:nvGrpSpPr>
        <p:grpSpPr>
          <a:xfrm>
            <a:off x="1028700" y="2850512"/>
            <a:ext cx="7848010" cy="6469880"/>
            <a:chOff x="0" y="-104775"/>
            <a:chExt cx="10464014" cy="8626507"/>
          </a:xfrm>
        </p:grpSpPr>
        <p:grpSp>
          <p:nvGrpSpPr>
            <p:cNvPr id="10" name="Group 10"/>
            <p:cNvGrpSpPr/>
            <p:nvPr/>
          </p:nvGrpSpPr>
          <p:grpSpPr>
            <a:xfrm rot="-5400000">
              <a:off x="220081" y="-87216"/>
              <a:ext cx="789356" cy="1204117"/>
              <a:chOff x="0" y="0"/>
              <a:chExt cx="660400" cy="1007402"/>
            </a:xfrm>
          </p:grpSpPr>
          <p:sp>
            <p:nvSpPr>
              <p:cNvPr id="11" name="Freeform 11"/>
              <p:cNvSpPr/>
              <p:nvPr/>
            </p:nvSpPr>
            <p:spPr>
              <a:xfrm>
                <a:off x="0" y="0"/>
                <a:ext cx="660400" cy="1007402"/>
              </a:xfrm>
              <a:custGeom>
                <a:avLst/>
                <a:gdLst/>
                <a:ahLst/>
                <a:cxnLst/>
                <a:rect l="l" t="t" r="r" b="b"/>
                <a:pathLst>
                  <a:path w="660400" h="1007402">
                    <a:moveTo>
                      <a:pt x="220252" y="988333"/>
                    </a:moveTo>
                    <a:cubicBezTo>
                      <a:pt x="254109" y="999847"/>
                      <a:pt x="292600" y="1007402"/>
                      <a:pt x="330378" y="1007402"/>
                    </a:cubicBezTo>
                    <a:cubicBezTo>
                      <a:pt x="368157" y="1007402"/>
                      <a:pt x="404509" y="1000925"/>
                      <a:pt x="438009" y="989412"/>
                    </a:cubicBezTo>
                    <a:cubicBezTo>
                      <a:pt x="438723" y="989052"/>
                      <a:pt x="439435" y="989052"/>
                      <a:pt x="440148" y="988693"/>
                    </a:cubicBezTo>
                    <a:cubicBezTo>
                      <a:pt x="565955" y="942637"/>
                      <a:pt x="658618" y="821024"/>
                      <a:pt x="660400" y="674578"/>
                    </a:cubicBezTo>
                    <a:lnTo>
                      <a:pt x="660400" y="0"/>
                    </a:lnTo>
                    <a:lnTo>
                      <a:pt x="0" y="0"/>
                    </a:lnTo>
                    <a:lnTo>
                      <a:pt x="0" y="674077"/>
                    </a:lnTo>
                    <a:cubicBezTo>
                      <a:pt x="1782" y="821742"/>
                      <a:pt x="93019" y="943358"/>
                      <a:pt x="220252" y="988333"/>
                    </a:cubicBezTo>
                    <a:close/>
                  </a:path>
                </a:pathLst>
              </a:custGeom>
              <a:solidFill>
                <a:srgbClr val="0D5A9D"/>
              </a:solidFill>
            </p:spPr>
            <p:txBody>
              <a:bodyPr/>
              <a:lstStyle/>
              <a:p>
                <a:endParaRPr lang="en-BE"/>
              </a:p>
            </p:txBody>
          </p:sp>
          <p:sp>
            <p:nvSpPr>
              <p:cNvPr id="12" name="TextBox 12"/>
              <p:cNvSpPr txBox="1"/>
              <p:nvPr/>
            </p:nvSpPr>
            <p:spPr>
              <a:xfrm>
                <a:off x="0" y="-57150"/>
                <a:ext cx="660400" cy="937552"/>
              </a:xfrm>
              <a:prstGeom prst="rect">
                <a:avLst/>
              </a:prstGeom>
            </p:spPr>
            <p:txBody>
              <a:bodyPr lIns="44266" tIns="44266" rIns="44266" bIns="44266" rtlCol="0" anchor="ctr"/>
              <a:lstStyle/>
              <a:p>
                <a:pPr algn="ctr">
                  <a:lnSpc>
                    <a:spcPts val="2659"/>
                  </a:lnSpc>
                </a:pPr>
                <a:endParaRPr/>
              </a:p>
            </p:txBody>
          </p:sp>
        </p:grpSp>
        <p:sp>
          <p:nvSpPr>
            <p:cNvPr id="13" name="TextBox 13"/>
            <p:cNvSpPr txBox="1"/>
            <p:nvPr/>
          </p:nvSpPr>
          <p:spPr>
            <a:xfrm>
              <a:off x="1534412" y="-104775"/>
              <a:ext cx="5976163" cy="890649"/>
            </a:xfrm>
            <a:prstGeom prst="rect">
              <a:avLst/>
            </a:prstGeom>
          </p:spPr>
          <p:txBody>
            <a:bodyPr lIns="0" tIns="0" rIns="0" bIns="0" rtlCol="0" anchor="t">
              <a:spAutoFit/>
            </a:bodyPr>
            <a:lstStyle/>
            <a:p>
              <a:pPr>
                <a:lnSpc>
                  <a:spcPts val="5483"/>
                </a:lnSpc>
                <a:spcBef>
                  <a:spcPct val="0"/>
                </a:spcBef>
              </a:pPr>
              <a:r>
                <a:rPr lang="en-US" sz="3900" dirty="0">
                  <a:solidFill>
                    <a:srgbClr val="004480"/>
                  </a:solidFill>
                  <a:latin typeface="Poppins Bold"/>
                </a:rPr>
                <a:t>Introduction</a:t>
              </a:r>
              <a:endParaRPr lang="en-US" sz="3916" dirty="0">
                <a:solidFill>
                  <a:srgbClr val="004480"/>
                </a:solidFill>
                <a:latin typeface="Poppins Bold"/>
              </a:endParaRPr>
            </a:p>
          </p:txBody>
        </p:sp>
        <p:sp>
          <p:nvSpPr>
            <p:cNvPr id="14" name="TextBox 14"/>
            <p:cNvSpPr txBox="1"/>
            <p:nvPr/>
          </p:nvSpPr>
          <p:spPr>
            <a:xfrm>
              <a:off x="1534412" y="741332"/>
              <a:ext cx="8929602" cy="566137"/>
            </a:xfrm>
            <a:prstGeom prst="rect">
              <a:avLst/>
            </a:prstGeom>
          </p:spPr>
          <p:txBody>
            <a:bodyPr lIns="0" tIns="0" rIns="0" bIns="0" rtlCol="0" anchor="t">
              <a:spAutoFit/>
            </a:bodyPr>
            <a:lstStyle/>
            <a:p>
              <a:pPr>
                <a:lnSpc>
                  <a:spcPts val="3491"/>
                </a:lnSpc>
                <a:spcBef>
                  <a:spcPct val="0"/>
                </a:spcBef>
              </a:pPr>
              <a:r>
                <a:rPr lang="en-US" sz="2450" dirty="0">
                  <a:solidFill>
                    <a:srgbClr val="000000"/>
                  </a:solidFill>
                  <a:latin typeface="Poppins"/>
                </a:rPr>
                <a:t>Ice-breaker and Intros.</a:t>
              </a:r>
            </a:p>
          </p:txBody>
        </p:sp>
        <p:grpSp>
          <p:nvGrpSpPr>
            <p:cNvPr id="15" name="Group 15"/>
            <p:cNvGrpSpPr/>
            <p:nvPr/>
          </p:nvGrpSpPr>
          <p:grpSpPr>
            <a:xfrm rot="-5400000">
              <a:off x="207381" y="2105382"/>
              <a:ext cx="789356" cy="1204117"/>
              <a:chOff x="0" y="0"/>
              <a:chExt cx="660400" cy="1007402"/>
            </a:xfrm>
          </p:grpSpPr>
          <p:sp>
            <p:nvSpPr>
              <p:cNvPr id="16" name="Freeform 16"/>
              <p:cNvSpPr/>
              <p:nvPr/>
            </p:nvSpPr>
            <p:spPr>
              <a:xfrm>
                <a:off x="0" y="0"/>
                <a:ext cx="660400" cy="1007402"/>
              </a:xfrm>
              <a:custGeom>
                <a:avLst/>
                <a:gdLst/>
                <a:ahLst/>
                <a:cxnLst/>
                <a:rect l="l" t="t" r="r" b="b"/>
                <a:pathLst>
                  <a:path w="660400" h="1007402">
                    <a:moveTo>
                      <a:pt x="220252" y="988333"/>
                    </a:moveTo>
                    <a:cubicBezTo>
                      <a:pt x="254109" y="999847"/>
                      <a:pt x="292600" y="1007402"/>
                      <a:pt x="330378" y="1007402"/>
                    </a:cubicBezTo>
                    <a:cubicBezTo>
                      <a:pt x="368157" y="1007402"/>
                      <a:pt x="404509" y="1000925"/>
                      <a:pt x="438009" y="989412"/>
                    </a:cubicBezTo>
                    <a:cubicBezTo>
                      <a:pt x="438723" y="989052"/>
                      <a:pt x="439435" y="989052"/>
                      <a:pt x="440148" y="988693"/>
                    </a:cubicBezTo>
                    <a:cubicBezTo>
                      <a:pt x="565955" y="942637"/>
                      <a:pt x="658618" y="821024"/>
                      <a:pt x="660400" y="674578"/>
                    </a:cubicBezTo>
                    <a:lnTo>
                      <a:pt x="660400" y="0"/>
                    </a:lnTo>
                    <a:lnTo>
                      <a:pt x="0" y="0"/>
                    </a:lnTo>
                    <a:lnTo>
                      <a:pt x="0" y="674077"/>
                    </a:lnTo>
                    <a:cubicBezTo>
                      <a:pt x="1782" y="821742"/>
                      <a:pt x="93019" y="943358"/>
                      <a:pt x="220252" y="988333"/>
                    </a:cubicBezTo>
                    <a:close/>
                  </a:path>
                </a:pathLst>
              </a:custGeom>
              <a:solidFill>
                <a:srgbClr val="0098DA"/>
              </a:solidFill>
            </p:spPr>
            <p:txBody>
              <a:bodyPr/>
              <a:lstStyle/>
              <a:p>
                <a:endParaRPr lang="en-BE"/>
              </a:p>
            </p:txBody>
          </p:sp>
          <p:sp>
            <p:nvSpPr>
              <p:cNvPr id="17" name="TextBox 17"/>
              <p:cNvSpPr txBox="1"/>
              <p:nvPr/>
            </p:nvSpPr>
            <p:spPr>
              <a:xfrm>
                <a:off x="0" y="-57150"/>
                <a:ext cx="660400" cy="937552"/>
              </a:xfrm>
              <a:prstGeom prst="rect">
                <a:avLst/>
              </a:prstGeom>
            </p:spPr>
            <p:txBody>
              <a:bodyPr lIns="44266" tIns="44266" rIns="44266" bIns="44266" rtlCol="0" anchor="ctr"/>
              <a:lstStyle/>
              <a:p>
                <a:pPr algn="ctr">
                  <a:lnSpc>
                    <a:spcPts val="2659"/>
                  </a:lnSpc>
                </a:pPr>
                <a:endParaRPr/>
              </a:p>
            </p:txBody>
          </p:sp>
        </p:grpSp>
        <p:sp>
          <p:nvSpPr>
            <p:cNvPr id="18" name="TextBox 18"/>
            <p:cNvSpPr txBox="1"/>
            <p:nvPr/>
          </p:nvSpPr>
          <p:spPr>
            <a:xfrm>
              <a:off x="1534412" y="2100445"/>
              <a:ext cx="5976163" cy="899234"/>
            </a:xfrm>
            <a:prstGeom prst="rect">
              <a:avLst/>
            </a:prstGeom>
          </p:spPr>
          <p:txBody>
            <a:bodyPr lIns="0" tIns="0" rIns="0" bIns="0" rtlCol="0" anchor="t">
              <a:spAutoFit/>
            </a:bodyPr>
            <a:lstStyle/>
            <a:p>
              <a:pPr>
                <a:lnSpc>
                  <a:spcPts val="5483"/>
                </a:lnSpc>
                <a:spcBef>
                  <a:spcPct val="0"/>
                </a:spcBef>
              </a:pPr>
              <a:r>
                <a:rPr lang="en-US" sz="3900" dirty="0">
                  <a:solidFill>
                    <a:srgbClr val="004480"/>
                  </a:solidFill>
                  <a:latin typeface="Poppins Bold"/>
                  <a:cs typeface="Poppins Bold"/>
                </a:rPr>
                <a:t>Content</a:t>
              </a:r>
              <a:endParaRPr lang="en-US" sz="3916" dirty="0">
                <a:solidFill>
                  <a:srgbClr val="004480"/>
                </a:solidFill>
                <a:latin typeface="Poppins Bold"/>
              </a:endParaRPr>
            </a:p>
          </p:txBody>
        </p:sp>
        <p:sp>
          <p:nvSpPr>
            <p:cNvPr id="19" name="TextBox 19"/>
            <p:cNvSpPr txBox="1"/>
            <p:nvPr/>
          </p:nvSpPr>
          <p:spPr>
            <a:xfrm>
              <a:off x="1534412" y="2946552"/>
              <a:ext cx="8929602" cy="566415"/>
            </a:xfrm>
            <a:prstGeom prst="rect">
              <a:avLst/>
            </a:prstGeom>
          </p:spPr>
          <p:txBody>
            <a:bodyPr lIns="0" tIns="0" rIns="0" bIns="0" rtlCol="0" anchor="t">
              <a:spAutoFit/>
            </a:bodyPr>
            <a:lstStyle/>
            <a:p>
              <a:pPr>
                <a:lnSpc>
                  <a:spcPts val="3491"/>
                </a:lnSpc>
                <a:spcBef>
                  <a:spcPct val="0"/>
                </a:spcBef>
              </a:pPr>
              <a:r>
                <a:rPr lang="en-US" sz="2450" dirty="0">
                  <a:solidFill>
                    <a:srgbClr val="000000"/>
                  </a:solidFill>
                  <a:latin typeface="Poppins"/>
                </a:rPr>
                <a:t>Communications Challenges</a:t>
              </a:r>
              <a:endParaRPr lang="en-US" sz="2493" dirty="0">
                <a:solidFill>
                  <a:srgbClr val="000000"/>
                </a:solidFill>
                <a:latin typeface="Poppins"/>
              </a:endParaRPr>
            </a:p>
          </p:txBody>
        </p:sp>
        <p:grpSp>
          <p:nvGrpSpPr>
            <p:cNvPr id="20" name="Group 20"/>
            <p:cNvGrpSpPr/>
            <p:nvPr/>
          </p:nvGrpSpPr>
          <p:grpSpPr>
            <a:xfrm rot="-5400000">
              <a:off x="207381" y="4297980"/>
              <a:ext cx="789356" cy="1204117"/>
              <a:chOff x="0" y="0"/>
              <a:chExt cx="660400" cy="1007402"/>
            </a:xfrm>
          </p:grpSpPr>
          <p:sp>
            <p:nvSpPr>
              <p:cNvPr id="21" name="Freeform 21"/>
              <p:cNvSpPr/>
              <p:nvPr/>
            </p:nvSpPr>
            <p:spPr>
              <a:xfrm>
                <a:off x="0" y="0"/>
                <a:ext cx="660400" cy="1007402"/>
              </a:xfrm>
              <a:custGeom>
                <a:avLst/>
                <a:gdLst/>
                <a:ahLst/>
                <a:cxnLst/>
                <a:rect l="l" t="t" r="r" b="b"/>
                <a:pathLst>
                  <a:path w="660400" h="1007402">
                    <a:moveTo>
                      <a:pt x="220252" y="988333"/>
                    </a:moveTo>
                    <a:cubicBezTo>
                      <a:pt x="254109" y="999847"/>
                      <a:pt x="292600" y="1007402"/>
                      <a:pt x="330378" y="1007402"/>
                    </a:cubicBezTo>
                    <a:cubicBezTo>
                      <a:pt x="368157" y="1007402"/>
                      <a:pt x="404509" y="1000925"/>
                      <a:pt x="438009" y="989412"/>
                    </a:cubicBezTo>
                    <a:cubicBezTo>
                      <a:pt x="438723" y="989052"/>
                      <a:pt x="439435" y="989052"/>
                      <a:pt x="440148" y="988693"/>
                    </a:cubicBezTo>
                    <a:cubicBezTo>
                      <a:pt x="565955" y="942637"/>
                      <a:pt x="658618" y="821024"/>
                      <a:pt x="660400" y="674578"/>
                    </a:cubicBezTo>
                    <a:lnTo>
                      <a:pt x="660400" y="0"/>
                    </a:lnTo>
                    <a:lnTo>
                      <a:pt x="0" y="0"/>
                    </a:lnTo>
                    <a:lnTo>
                      <a:pt x="0" y="674077"/>
                    </a:lnTo>
                    <a:cubicBezTo>
                      <a:pt x="1782" y="821742"/>
                      <a:pt x="93019" y="943358"/>
                      <a:pt x="220252" y="988333"/>
                    </a:cubicBezTo>
                    <a:close/>
                  </a:path>
                </a:pathLst>
              </a:custGeom>
              <a:solidFill>
                <a:srgbClr val="0D5A9D"/>
              </a:solidFill>
            </p:spPr>
            <p:txBody>
              <a:bodyPr/>
              <a:lstStyle/>
              <a:p>
                <a:endParaRPr lang="en-BE"/>
              </a:p>
            </p:txBody>
          </p:sp>
          <p:sp>
            <p:nvSpPr>
              <p:cNvPr id="22" name="TextBox 22"/>
              <p:cNvSpPr txBox="1"/>
              <p:nvPr/>
            </p:nvSpPr>
            <p:spPr>
              <a:xfrm>
                <a:off x="0" y="-57150"/>
                <a:ext cx="660400" cy="937552"/>
              </a:xfrm>
              <a:prstGeom prst="rect">
                <a:avLst/>
              </a:prstGeom>
            </p:spPr>
            <p:txBody>
              <a:bodyPr lIns="44266" tIns="44266" rIns="44266" bIns="44266" rtlCol="0" anchor="ctr"/>
              <a:lstStyle/>
              <a:p>
                <a:pPr algn="ctr">
                  <a:lnSpc>
                    <a:spcPts val="2659"/>
                  </a:lnSpc>
                </a:pPr>
                <a:endParaRPr/>
              </a:p>
            </p:txBody>
          </p:sp>
        </p:grpSp>
        <p:sp>
          <p:nvSpPr>
            <p:cNvPr id="23" name="TextBox 23"/>
            <p:cNvSpPr txBox="1"/>
            <p:nvPr/>
          </p:nvSpPr>
          <p:spPr>
            <a:xfrm>
              <a:off x="1534412" y="4233095"/>
              <a:ext cx="8570591" cy="892039"/>
            </a:xfrm>
            <a:prstGeom prst="rect">
              <a:avLst/>
            </a:prstGeom>
          </p:spPr>
          <p:txBody>
            <a:bodyPr wrap="square" lIns="0" tIns="0" rIns="0" bIns="0" rtlCol="0" anchor="t">
              <a:spAutoFit/>
            </a:bodyPr>
            <a:lstStyle/>
            <a:p>
              <a:pPr>
                <a:lnSpc>
                  <a:spcPts val="5483"/>
                </a:lnSpc>
                <a:spcBef>
                  <a:spcPct val="0"/>
                </a:spcBef>
              </a:pPr>
              <a:r>
                <a:rPr lang="en-US" sz="3900" dirty="0">
                  <a:solidFill>
                    <a:srgbClr val="004480"/>
                  </a:solidFill>
                  <a:latin typeface="Poppins Bold"/>
                  <a:cs typeface="Poppins Bold"/>
                </a:rPr>
                <a:t>Addressing a challenge</a:t>
              </a:r>
            </a:p>
          </p:txBody>
        </p:sp>
        <p:sp>
          <p:nvSpPr>
            <p:cNvPr id="24" name="TextBox 24"/>
            <p:cNvSpPr txBox="1"/>
            <p:nvPr/>
          </p:nvSpPr>
          <p:spPr>
            <a:xfrm>
              <a:off x="1534412" y="5151773"/>
              <a:ext cx="8585921" cy="568189"/>
            </a:xfrm>
            <a:prstGeom prst="rect">
              <a:avLst/>
            </a:prstGeom>
          </p:spPr>
          <p:txBody>
            <a:bodyPr lIns="0" tIns="0" rIns="0" bIns="0" rtlCol="0" anchor="t">
              <a:spAutoFit/>
            </a:bodyPr>
            <a:lstStyle/>
            <a:p>
              <a:pPr>
                <a:lnSpc>
                  <a:spcPts val="3491"/>
                </a:lnSpc>
                <a:spcBef>
                  <a:spcPct val="0"/>
                </a:spcBef>
              </a:pPr>
              <a:r>
                <a:rPr lang="en-US" sz="2450" dirty="0">
                  <a:solidFill>
                    <a:srgbClr val="000000"/>
                  </a:solidFill>
                  <a:latin typeface="Poppins"/>
                </a:rPr>
                <a:t>BRIDGES project and results</a:t>
              </a:r>
              <a:endParaRPr lang="en-US" sz="2493" dirty="0">
                <a:solidFill>
                  <a:srgbClr val="000000"/>
                </a:solidFill>
                <a:latin typeface="Poppins"/>
              </a:endParaRPr>
            </a:p>
          </p:txBody>
        </p:sp>
        <p:grpSp>
          <p:nvGrpSpPr>
            <p:cNvPr id="25" name="Group 25"/>
            <p:cNvGrpSpPr/>
            <p:nvPr/>
          </p:nvGrpSpPr>
          <p:grpSpPr>
            <a:xfrm rot="-5400000">
              <a:off x="207381" y="6490578"/>
              <a:ext cx="789356" cy="1204117"/>
              <a:chOff x="0" y="0"/>
              <a:chExt cx="660400" cy="1007402"/>
            </a:xfrm>
          </p:grpSpPr>
          <p:sp>
            <p:nvSpPr>
              <p:cNvPr id="26" name="Freeform 26"/>
              <p:cNvSpPr/>
              <p:nvPr/>
            </p:nvSpPr>
            <p:spPr>
              <a:xfrm>
                <a:off x="0" y="0"/>
                <a:ext cx="660400" cy="1007402"/>
              </a:xfrm>
              <a:custGeom>
                <a:avLst/>
                <a:gdLst/>
                <a:ahLst/>
                <a:cxnLst/>
                <a:rect l="l" t="t" r="r" b="b"/>
                <a:pathLst>
                  <a:path w="660400" h="1007402">
                    <a:moveTo>
                      <a:pt x="220252" y="988333"/>
                    </a:moveTo>
                    <a:cubicBezTo>
                      <a:pt x="254109" y="999847"/>
                      <a:pt x="292600" y="1007402"/>
                      <a:pt x="330378" y="1007402"/>
                    </a:cubicBezTo>
                    <a:cubicBezTo>
                      <a:pt x="368157" y="1007402"/>
                      <a:pt x="404509" y="1000925"/>
                      <a:pt x="438009" y="989412"/>
                    </a:cubicBezTo>
                    <a:cubicBezTo>
                      <a:pt x="438723" y="989052"/>
                      <a:pt x="439435" y="989052"/>
                      <a:pt x="440148" y="988693"/>
                    </a:cubicBezTo>
                    <a:cubicBezTo>
                      <a:pt x="565955" y="942637"/>
                      <a:pt x="658618" y="821024"/>
                      <a:pt x="660400" y="674578"/>
                    </a:cubicBezTo>
                    <a:lnTo>
                      <a:pt x="660400" y="0"/>
                    </a:lnTo>
                    <a:lnTo>
                      <a:pt x="0" y="0"/>
                    </a:lnTo>
                    <a:lnTo>
                      <a:pt x="0" y="674077"/>
                    </a:lnTo>
                    <a:cubicBezTo>
                      <a:pt x="1782" y="821742"/>
                      <a:pt x="93019" y="943358"/>
                      <a:pt x="220252" y="988333"/>
                    </a:cubicBezTo>
                    <a:close/>
                  </a:path>
                </a:pathLst>
              </a:custGeom>
              <a:solidFill>
                <a:srgbClr val="0098DA"/>
              </a:solidFill>
            </p:spPr>
            <p:txBody>
              <a:bodyPr/>
              <a:lstStyle/>
              <a:p>
                <a:endParaRPr lang="en-BE"/>
              </a:p>
            </p:txBody>
          </p:sp>
          <p:sp>
            <p:nvSpPr>
              <p:cNvPr id="27" name="TextBox 27"/>
              <p:cNvSpPr txBox="1"/>
              <p:nvPr/>
            </p:nvSpPr>
            <p:spPr>
              <a:xfrm>
                <a:off x="0" y="-57150"/>
                <a:ext cx="660400" cy="937552"/>
              </a:xfrm>
              <a:prstGeom prst="rect">
                <a:avLst/>
              </a:prstGeom>
            </p:spPr>
            <p:txBody>
              <a:bodyPr lIns="44266" tIns="44266" rIns="44266" bIns="44266" rtlCol="0" anchor="ctr"/>
              <a:lstStyle/>
              <a:p>
                <a:pPr algn="ctr">
                  <a:lnSpc>
                    <a:spcPts val="2659"/>
                  </a:lnSpc>
                </a:pPr>
                <a:endParaRPr/>
              </a:p>
            </p:txBody>
          </p:sp>
        </p:grpSp>
        <p:sp>
          <p:nvSpPr>
            <p:cNvPr id="28" name="TextBox 28"/>
            <p:cNvSpPr txBox="1"/>
            <p:nvPr/>
          </p:nvSpPr>
          <p:spPr>
            <a:xfrm>
              <a:off x="1534412" y="6511034"/>
              <a:ext cx="5976163" cy="892809"/>
            </a:xfrm>
            <a:prstGeom prst="rect">
              <a:avLst/>
            </a:prstGeom>
          </p:spPr>
          <p:txBody>
            <a:bodyPr lIns="0" tIns="0" rIns="0" bIns="0" rtlCol="0" anchor="t">
              <a:spAutoFit/>
            </a:bodyPr>
            <a:lstStyle/>
            <a:p>
              <a:pPr>
                <a:lnSpc>
                  <a:spcPts val="5483"/>
                </a:lnSpc>
                <a:spcBef>
                  <a:spcPct val="0"/>
                </a:spcBef>
              </a:pPr>
              <a:r>
                <a:rPr lang="en-US" sz="3900" dirty="0">
                  <a:solidFill>
                    <a:srgbClr val="004480"/>
                  </a:solidFill>
                  <a:latin typeface="Poppins Bold"/>
                  <a:cs typeface="Poppins Bold"/>
                </a:rPr>
                <a:t>Case Study</a:t>
              </a:r>
            </a:p>
          </p:txBody>
        </p:sp>
        <p:sp>
          <p:nvSpPr>
            <p:cNvPr id="29" name="TextBox 29"/>
            <p:cNvSpPr txBox="1"/>
            <p:nvPr/>
          </p:nvSpPr>
          <p:spPr>
            <a:xfrm>
              <a:off x="1534412" y="7357140"/>
              <a:ext cx="8929602" cy="1164592"/>
            </a:xfrm>
            <a:prstGeom prst="rect">
              <a:avLst/>
            </a:prstGeom>
          </p:spPr>
          <p:txBody>
            <a:bodyPr lIns="0" tIns="0" rIns="0" bIns="0" rtlCol="0" anchor="t">
              <a:spAutoFit/>
            </a:bodyPr>
            <a:lstStyle/>
            <a:p>
              <a:pPr>
                <a:lnSpc>
                  <a:spcPts val="3491"/>
                </a:lnSpc>
                <a:spcBef>
                  <a:spcPct val="0"/>
                </a:spcBef>
              </a:pPr>
              <a:r>
                <a:rPr lang="en-US" sz="2450" dirty="0">
                  <a:solidFill>
                    <a:srgbClr val="000000"/>
                  </a:solidFill>
                  <a:latin typeface="Poppins"/>
                  <a:cs typeface="Poppins"/>
                </a:rPr>
                <a:t>Peter McVerry Trust's Personal Story "James' Story"</a:t>
              </a:r>
            </a:p>
          </p:txBody>
        </p:sp>
      </p:grpSp>
      <p:grpSp>
        <p:nvGrpSpPr>
          <p:cNvPr id="30" name="Group 30"/>
          <p:cNvGrpSpPr/>
          <p:nvPr/>
        </p:nvGrpSpPr>
        <p:grpSpPr>
          <a:xfrm>
            <a:off x="9197799" y="2850512"/>
            <a:ext cx="7848010" cy="5694068"/>
            <a:chOff x="0" y="-104775"/>
            <a:chExt cx="10464014" cy="7592090"/>
          </a:xfrm>
        </p:grpSpPr>
        <p:grpSp>
          <p:nvGrpSpPr>
            <p:cNvPr id="31" name="Group 31"/>
            <p:cNvGrpSpPr/>
            <p:nvPr/>
          </p:nvGrpSpPr>
          <p:grpSpPr>
            <a:xfrm rot="-5400000">
              <a:off x="220081" y="-87216"/>
              <a:ext cx="789356" cy="1204117"/>
              <a:chOff x="0" y="0"/>
              <a:chExt cx="660400" cy="1007402"/>
            </a:xfrm>
          </p:grpSpPr>
          <p:sp>
            <p:nvSpPr>
              <p:cNvPr id="32" name="Freeform 32"/>
              <p:cNvSpPr/>
              <p:nvPr/>
            </p:nvSpPr>
            <p:spPr>
              <a:xfrm>
                <a:off x="0" y="0"/>
                <a:ext cx="660400" cy="1007402"/>
              </a:xfrm>
              <a:custGeom>
                <a:avLst/>
                <a:gdLst/>
                <a:ahLst/>
                <a:cxnLst/>
                <a:rect l="l" t="t" r="r" b="b"/>
                <a:pathLst>
                  <a:path w="660400" h="1007402">
                    <a:moveTo>
                      <a:pt x="220252" y="988333"/>
                    </a:moveTo>
                    <a:cubicBezTo>
                      <a:pt x="254109" y="999847"/>
                      <a:pt x="292600" y="1007402"/>
                      <a:pt x="330378" y="1007402"/>
                    </a:cubicBezTo>
                    <a:cubicBezTo>
                      <a:pt x="368157" y="1007402"/>
                      <a:pt x="404509" y="1000925"/>
                      <a:pt x="438009" y="989412"/>
                    </a:cubicBezTo>
                    <a:cubicBezTo>
                      <a:pt x="438723" y="989052"/>
                      <a:pt x="439435" y="989052"/>
                      <a:pt x="440148" y="988693"/>
                    </a:cubicBezTo>
                    <a:cubicBezTo>
                      <a:pt x="565955" y="942637"/>
                      <a:pt x="658618" y="821024"/>
                      <a:pt x="660400" y="674578"/>
                    </a:cubicBezTo>
                    <a:lnTo>
                      <a:pt x="660400" y="0"/>
                    </a:lnTo>
                    <a:lnTo>
                      <a:pt x="0" y="0"/>
                    </a:lnTo>
                    <a:lnTo>
                      <a:pt x="0" y="674077"/>
                    </a:lnTo>
                    <a:cubicBezTo>
                      <a:pt x="1782" y="821742"/>
                      <a:pt x="93019" y="943358"/>
                      <a:pt x="220252" y="988333"/>
                    </a:cubicBezTo>
                    <a:close/>
                  </a:path>
                </a:pathLst>
              </a:custGeom>
              <a:solidFill>
                <a:srgbClr val="0D5A9D"/>
              </a:solidFill>
            </p:spPr>
            <p:txBody>
              <a:bodyPr/>
              <a:lstStyle/>
              <a:p>
                <a:endParaRPr lang="en-BE"/>
              </a:p>
            </p:txBody>
          </p:sp>
          <p:sp>
            <p:nvSpPr>
              <p:cNvPr id="33" name="TextBox 33"/>
              <p:cNvSpPr txBox="1"/>
              <p:nvPr/>
            </p:nvSpPr>
            <p:spPr>
              <a:xfrm>
                <a:off x="0" y="-57150"/>
                <a:ext cx="660400" cy="937552"/>
              </a:xfrm>
              <a:prstGeom prst="rect">
                <a:avLst/>
              </a:prstGeom>
            </p:spPr>
            <p:txBody>
              <a:bodyPr lIns="44266" tIns="44266" rIns="44266" bIns="44266" rtlCol="0" anchor="ctr"/>
              <a:lstStyle/>
              <a:p>
                <a:pPr algn="ctr">
                  <a:lnSpc>
                    <a:spcPts val="2659"/>
                  </a:lnSpc>
                </a:pPr>
                <a:endParaRPr/>
              </a:p>
            </p:txBody>
          </p:sp>
        </p:grpSp>
        <p:sp>
          <p:nvSpPr>
            <p:cNvPr id="34" name="TextBox 34"/>
            <p:cNvSpPr txBox="1"/>
            <p:nvPr/>
          </p:nvSpPr>
          <p:spPr>
            <a:xfrm>
              <a:off x="1534412" y="-104775"/>
              <a:ext cx="5976163" cy="1832468"/>
            </a:xfrm>
            <a:prstGeom prst="rect">
              <a:avLst/>
            </a:prstGeom>
          </p:spPr>
          <p:txBody>
            <a:bodyPr lIns="0" tIns="0" rIns="0" bIns="0" rtlCol="0" anchor="t">
              <a:spAutoFit/>
            </a:bodyPr>
            <a:lstStyle/>
            <a:p>
              <a:pPr>
                <a:lnSpc>
                  <a:spcPts val="5483"/>
                </a:lnSpc>
                <a:spcBef>
                  <a:spcPct val="0"/>
                </a:spcBef>
              </a:pPr>
              <a:r>
                <a:rPr lang="en-US" sz="3900" dirty="0">
                  <a:solidFill>
                    <a:srgbClr val="004480"/>
                  </a:solidFill>
                  <a:latin typeface="Poppins Bold"/>
                </a:rPr>
                <a:t>Anatomy of a Personal Sory</a:t>
              </a:r>
              <a:endParaRPr lang="en-US" sz="3916" dirty="0">
                <a:solidFill>
                  <a:srgbClr val="004480"/>
                </a:solidFill>
                <a:latin typeface="Poppins Bold"/>
              </a:endParaRPr>
            </a:p>
          </p:txBody>
        </p:sp>
        <p:grpSp>
          <p:nvGrpSpPr>
            <p:cNvPr id="36" name="Group 36"/>
            <p:cNvGrpSpPr/>
            <p:nvPr/>
          </p:nvGrpSpPr>
          <p:grpSpPr>
            <a:xfrm rot="-5400000">
              <a:off x="207381" y="2105382"/>
              <a:ext cx="789356" cy="1204117"/>
              <a:chOff x="0" y="0"/>
              <a:chExt cx="660400" cy="1007402"/>
            </a:xfrm>
          </p:grpSpPr>
          <p:sp>
            <p:nvSpPr>
              <p:cNvPr id="37" name="Freeform 37"/>
              <p:cNvSpPr/>
              <p:nvPr/>
            </p:nvSpPr>
            <p:spPr>
              <a:xfrm>
                <a:off x="0" y="0"/>
                <a:ext cx="660400" cy="1007402"/>
              </a:xfrm>
              <a:custGeom>
                <a:avLst/>
                <a:gdLst/>
                <a:ahLst/>
                <a:cxnLst/>
                <a:rect l="l" t="t" r="r" b="b"/>
                <a:pathLst>
                  <a:path w="660400" h="1007402">
                    <a:moveTo>
                      <a:pt x="220252" y="988333"/>
                    </a:moveTo>
                    <a:cubicBezTo>
                      <a:pt x="254109" y="999847"/>
                      <a:pt x="292600" y="1007402"/>
                      <a:pt x="330378" y="1007402"/>
                    </a:cubicBezTo>
                    <a:cubicBezTo>
                      <a:pt x="368157" y="1007402"/>
                      <a:pt x="404509" y="1000925"/>
                      <a:pt x="438009" y="989412"/>
                    </a:cubicBezTo>
                    <a:cubicBezTo>
                      <a:pt x="438723" y="989052"/>
                      <a:pt x="439435" y="989052"/>
                      <a:pt x="440148" y="988693"/>
                    </a:cubicBezTo>
                    <a:cubicBezTo>
                      <a:pt x="565955" y="942637"/>
                      <a:pt x="658618" y="821024"/>
                      <a:pt x="660400" y="674578"/>
                    </a:cubicBezTo>
                    <a:lnTo>
                      <a:pt x="660400" y="0"/>
                    </a:lnTo>
                    <a:lnTo>
                      <a:pt x="0" y="0"/>
                    </a:lnTo>
                    <a:lnTo>
                      <a:pt x="0" y="674077"/>
                    </a:lnTo>
                    <a:cubicBezTo>
                      <a:pt x="1782" y="821742"/>
                      <a:pt x="93019" y="943358"/>
                      <a:pt x="220252" y="988333"/>
                    </a:cubicBezTo>
                    <a:close/>
                  </a:path>
                </a:pathLst>
              </a:custGeom>
              <a:solidFill>
                <a:srgbClr val="0098DA"/>
              </a:solidFill>
            </p:spPr>
            <p:txBody>
              <a:bodyPr/>
              <a:lstStyle/>
              <a:p>
                <a:endParaRPr lang="en-BE"/>
              </a:p>
            </p:txBody>
          </p:sp>
          <p:sp>
            <p:nvSpPr>
              <p:cNvPr id="38" name="TextBox 38"/>
              <p:cNvSpPr txBox="1"/>
              <p:nvPr/>
            </p:nvSpPr>
            <p:spPr>
              <a:xfrm>
                <a:off x="0" y="-57150"/>
                <a:ext cx="660400" cy="937552"/>
              </a:xfrm>
              <a:prstGeom prst="rect">
                <a:avLst/>
              </a:prstGeom>
            </p:spPr>
            <p:txBody>
              <a:bodyPr lIns="44266" tIns="44266" rIns="44266" bIns="44266" rtlCol="0" anchor="ctr"/>
              <a:lstStyle/>
              <a:p>
                <a:pPr algn="ctr">
                  <a:lnSpc>
                    <a:spcPts val="2659"/>
                  </a:lnSpc>
                </a:pPr>
                <a:endParaRPr/>
              </a:p>
            </p:txBody>
          </p:sp>
        </p:grpSp>
        <p:sp>
          <p:nvSpPr>
            <p:cNvPr id="39" name="TextBox 39"/>
            <p:cNvSpPr txBox="1"/>
            <p:nvPr/>
          </p:nvSpPr>
          <p:spPr>
            <a:xfrm>
              <a:off x="1534412" y="2100445"/>
              <a:ext cx="5976163" cy="899234"/>
            </a:xfrm>
            <a:prstGeom prst="rect">
              <a:avLst/>
            </a:prstGeom>
          </p:spPr>
          <p:txBody>
            <a:bodyPr lIns="0" tIns="0" rIns="0" bIns="0" rtlCol="0" anchor="t">
              <a:spAutoFit/>
            </a:bodyPr>
            <a:lstStyle/>
            <a:p>
              <a:pPr>
                <a:lnSpc>
                  <a:spcPts val="5483"/>
                </a:lnSpc>
                <a:spcBef>
                  <a:spcPct val="0"/>
                </a:spcBef>
              </a:pPr>
              <a:r>
                <a:rPr lang="en-US" sz="3900" dirty="0">
                  <a:solidFill>
                    <a:srgbClr val="004480"/>
                  </a:solidFill>
                  <a:latin typeface="Poppins Bold"/>
                </a:rPr>
                <a:t>Your turn</a:t>
              </a:r>
              <a:endParaRPr lang="en-US" sz="3916" dirty="0">
                <a:solidFill>
                  <a:srgbClr val="004480"/>
                </a:solidFill>
                <a:latin typeface="Poppins Bold"/>
              </a:endParaRPr>
            </a:p>
          </p:txBody>
        </p:sp>
        <p:sp>
          <p:nvSpPr>
            <p:cNvPr id="40" name="TextBox 40"/>
            <p:cNvSpPr txBox="1"/>
            <p:nvPr/>
          </p:nvSpPr>
          <p:spPr>
            <a:xfrm>
              <a:off x="1534412" y="2946552"/>
              <a:ext cx="8929602" cy="1164592"/>
            </a:xfrm>
            <a:prstGeom prst="rect">
              <a:avLst/>
            </a:prstGeom>
          </p:spPr>
          <p:txBody>
            <a:bodyPr lIns="0" tIns="0" rIns="0" bIns="0" rtlCol="0" anchor="t">
              <a:spAutoFit/>
            </a:bodyPr>
            <a:lstStyle/>
            <a:p>
              <a:pPr>
                <a:lnSpc>
                  <a:spcPts val="3491"/>
                </a:lnSpc>
                <a:spcBef>
                  <a:spcPct val="0"/>
                </a:spcBef>
              </a:pPr>
              <a:r>
                <a:rPr lang="en-US" sz="2450" dirty="0">
                  <a:solidFill>
                    <a:srgbClr val="000000"/>
                  </a:solidFill>
                  <a:latin typeface="Poppins"/>
                </a:rPr>
                <a:t>Work alone or in pairs to create a Personal Story campaign</a:t>
              </a:r>
              <a:endParaRPr lang="en-US" sz="2493" dirty="0">
                <a:solidFill>
                  <a:srgbClr val="000000"/>
                </a:solidFill>
                <a:latin typeface="Poppins"/>
              </a:endParaRPr>
            </a:p>
          </p:txBody>
        </p:sp>
        <p:grpSp>
          <p:nvGrpSpPr>
            <p:cNvPr id="41" name="Group 41"/>
            <p:cNvGrpSpPr/>
            <p:nvPr/>
          </p:nvGrpSpPr>
          <p:grpSpPr>
            <a:xfrm rot="-5400000">
              <a:off x="207381" y="4297980"/>
              <a:ext cx="789356" cy="1204117"/>
              <a:chOff x="0" y="0"/>
              <a:chExt cx="660400" cy="1007402"/>
            </a:xfrm>
          </p:grpSpPr>
          <p:sp>
            <p:nvSpPr>
              <p:cNvPr id="42" name="Freeform 42"/>
              <p:cNvSpPr/>
              <p:nvPr/>
            </p:nvSpPr>
            <p:spPr>
              <a:xfrm>
                <a:off x="0" y="0"/>
                <a:ext cx="660400" cy="1007402"/>
              </a:xfrm>
              <a:custGeom>
                <a:avLst/>
                <a:gdLst/>
                <a:ahLst/>
                <a:cxnLst/>
                <a:rect l="l" t="t" r="r" b="b"/>
                <a:pathLst>
                  <a:path w="660400" h="1007402">
                    <a:moveTo>
                      <a:pt x="220252" y="988333"/>
                    </a:moveTo>
                    <a:cubicBezTo>
                      <a:pt x="254109" y="999847"/>
                      <a:pt x="292600" y="1007402"/>
                      <a:pt x="330378" y="1007402"/>
                    </a:cubicBezTo>
                    <a:cubicBezTo>
                      <a:pt x="368157" y="1007402"/>
                      <a:pt x="404509" y="1000925"/>
                      <a:pt x="438009" y="989412"/>
                    </a:cubicBezTo>
                    <a:cubicBezTo>
                      <a:pt x="438723" y="989052"/>
                      <a:pt x="439435" y="989052"/>
                      <a:pt x="440148" y="988693"/>
                    </a:cubicBezTo>
                    <a:cubicBezTo>
                      <a:pt x="565955" y="942637"/>
                      <a:pt x="658618" y="821024"/>
                      <a:pt x="660400" y="674578"/>
                    </a:cubicBezTo>
                    <a:lnTo>
                      <a:pt x="660400" y="0"/>
                    </a:lnTo>
                    <a:lnTo>
                      <a:pt x="0" y="0"/>
                    </a:lnTo>
                    <a:lnTo>
                      <a:pt x="0" y="674077"/>
                    </a:lnTo>
                    <a:cubicBezTo>
                      <a:pt x="1782" y="821742"/>
                      <a:pt x="93019" y="943358"/>
                      <a:pt x="220252" y="988333"/>
                    </a:cubicBezTo>
                    <a:close/>
                  </a:path>
                </a:pathLst>
              </a:custGeom>
              <a:solidFill>
                <a:srgbClr val="0D5A9D"/>
              </a:solidFill>
            </p:spPr>
            <p:txBody>
              <a:bodyPr/>
              <a:lstStyle/>
              <a:p>
                <a:endParaRPr lang="en-BE"/>
              </a:p>
            </p:txBody>
          </p:sp>
          <p:sp>
            <p:nvSpPr>
              <p:cNvPr id="43" name="TextBox 43"/>
              <p:cNvSpPr txBox="1"/>
              <p:nvPr/>
            </p:nvSpPr>
            <p:spPr>
              <a:xfrm>
                <a:off x="0" y="-57150"/>
                <a:ext cx="660400" cy="937552"/>
              </a:xfrm>
              <a:prstGeom prst="rect">
                <a:avLst/>
              </a:prstGeom>
            </p:spPr>
            <p:txBody>
              <a:bodyPr lIns="44266" tIns="44266" rIns="44266" bIns="44266" rtlCol="0" anchor="ctr"/>
              <a:lstStyle/>
              <a:p>
                <a:pPr algn="ctr">
                  <a:lnSpc>
                    <a:spcPts val="2659"/>
                  </a:lnSpc>
                </a:pPr>
                <a:endParaRPr/>
              </a:p>
            </p:txBody>
          </p:sp>
        </p:grpSp>
        <p:sp>
          <p:nvSpPr>
            <p:cNvPr id="44" name="TextBox 44"/>
            <p:cNvSpPr txBox="1"/>
            <p:nvPr/>
          </p:nvSpPr>
          <p:spPr>
            <a:xfrm>
              <a:off x="1534412" y="4305666"/>
              <a:ext cx="5976163" cy="890649"/>
            </a:xfrm>
            <a:prstGeom prst="rect">
              <a:avLst/>
            </a:prstGeom>
          </p:spPr>
          <p:txBody>
            <a:bodyPr lIns="0" tIns="0" rIns="0" bIns="0" rtlCol="0" anchor="t">
              <a:spAutoFit/>
            </a:bodyPr>
            <a:lstStyle/>
            <a:p>
              <a:pPr>
                <a:lnSpc>
                  <a:spcPts val="5483"/>
                </a:lnSpc>
                <a:spcBef>
                  <a:spcPct val="0"/>
                </a:spcBef>
              </a:pPr>
              <a:r>
                <a:rPr lang="en-US" sz="3900" dirty="0">
                  <a:solidFill>
                    <a:srgbClr val="004480"/>
                  </a:solidFill>
                  <a:latin typeface="Poppins Bold"/>
                </a:rPr>
                <a:t>Dissemination</a:t>
              </a:r>
              <a:endParaRPr lang="en-US" sz="3916" dirty="0">
                <a:solidFill>
                  <a:srgbClr val="004480"/>
                </a:solidFill>
                <a:latin typeface="Poppins Bold"/>
              </a:endParaRPr>
            </a:p>
          </p:txBody>
        </p:sp>
        <p:sp>
          <p:nvSpPr>
            <p:cNvPr id="45" name="TextBox 45"/>
            <p:cNvSpPr txBox="1"/>
            <p:nvPr/>
          </p:nvSpPr>
          <p:spPr>
            <a:xfrm>
              <a:off x="1534412" y="5151773"/>
              <a:ext cx="8585921" cy="568189"/>
            </a:xfrm>
            <a:prstGeom prst="rect">
              <a:avLst/>
            </a:prstGeom>
          </p:spPr>
          <p:txBody>
            <a:bodyPr lIns="0" tIns="0" rIns="0" bIns="0" rtlCol="0" anchor="t">
              <a:spAutoFit/>
            </a:bodyPr>
            <a:lstStyle/>
            <a:p>
              <a:pPr>
                <a:lnSpc>
                  <a:spcPts val="3491"/>
                </a:lnSpc>
                <a:spcBef>
                  <a:spcPct val="0"/>
                </a:spcBef>
              </a:pPr>
              <a:r>
                <a:rPr lang="en-US" sz="2450" dirty="0">
                  <a:solidFill>
                    <a:srgbClr val="000000"/>
                  </a:solidFill>
                  <a:latin typeface="Poppins"/>
                </a:rPr>
                <a:t>Case Study: Freedom from Torture (UK)</a:t>
              </a:r>
              <a:endParaRPr lang="en-US" sz="2493" dirty="0">
                <a:solidFill>
                  <a:srgbClr val="000000"/>
                </a:solidFill>
                <a:latin typeface="Poppins"/>
              </a:endParaRPr>
            </a:p>
          </p:txBody>
        </p:sp>
        <p:grpSp>
          <p:nvGrpSpPr>
            <p:cNvPr id="46" name="Group 46"/>
            <p:cNvGrpSpPr/>
            <p:nvPr/>
          </p:nvGrpSpPr>
          <p:grpSpPr>
            <a:xfrm rot="-5400000">
              <a:off x="207381" y="6490578"/>
              <a:ext cx="789356" cy="1204117"/>
              <a:chOff x="0" y="0"/>
              <a:chExt cx="660400" cy="1007402"/>
            </a:xfrm>
          </p:grpSpPr>
          <p:sp>
            <p:nvSpPr>
              <p:cNvPr id="47" name="Freeform 47"/>
              <p:cNvSpPr/>
              <p:nvPr/>
            </p:nvSpPr>
            <p:spPr>
              <a:xfrm>
                <a:off x="0" y="0"/>
                <a:ext cx="660400" cy="1007402"/>
              </a:xfrm>
              <a:custGeom>
                <a:avLst/>
                <a:gdLst/>
                <a:ahLst/>
                <a:cxnLst/>
                <a:rect l="l" t="t" r="r" b="b"/>
                <a:pathLst>
                  <a:path w="660400" h="1007402">
                    <a:moveTo>
                      <a:pt x="220252" y="988333"/>
                    </a:moveTo>
                    <a:cubicBezTo>
                      <a:pt x="254109" y="999847"/>
                      <a:pt x="292600" y="1007402"/>
                      <a:pt x="330378" y="1007402"/>
                    </a:cubicBezTo>
                    <a:cubicBezTo>
                      <a:pt x="368157" y="1007402"/>
                      <a:pt x="404509" y="1000925"/>
                      <a:pt x="438009" y="989412"/>
                    </a:cubicBezTo>
                    <a:cubicBezTo>
                      <a:pt x="438723" y="989052"/>
                      <a:pt x="439435" y="989052"/>
                      <a:pt x="440148" y="988693"/>
                    </a:cubicBezTo>
                    <a:cubicBezTo>
                      <a:pt x="565955" y="942637"/>
                      <a:pt x="658618" y="821024"/>
                      <a:pt x="660400" y="674578"/>
                    </a:cubicBezTo>
                    <a:lnTo>
                      <a:pt x="660400" y="0"/>
                    </a:lnTo>
                    <a:lnTo>
                      <a:pt x="0" y="0"/>
                    </a:lnTo>
                    <a:lnTo>
                      <a:pt x="0" y="674077"/>
                    </a:lnTo>
                    <a:cubicBezTo>
                      <a:pt x="1782" y="821742"/>
                      <a:pt x="93019" y="943358"/>
                      <a:pt x="220252" y="988333"/>
                    </a:cubicBezTo>
                    <a:close/>
                  </a:path>
                </a:pathLst>
              </a:custGeom>
              <a:solidFill>
                <a:srgbClr val="0098DA"/>
              </a:solidFill>
            </p:spPr>
            <p:txBody>
              <a:bodyPr/>
              <a:lstStyle/>
              <a:p>
                <a:endParaRPr lang="en-BE"/>
              </a:p>
            </p:txBody>
          </p:sp>
          <p:sp>
            <p:nvSpPr>
              <p:cNvPr id="48" name="TextBox 48"/>
              <p:cNvSpPr txBox="1"/>
              <p:nvPr/>
            </p:nvSpPr>
            <p:spPr>
              <a:xfrm>
                <a:off x="0" y="-57150"/>
                <a:ext cx="660400" cy="937552"/>
              </a:xfrm>
              <a:prstGeom prst="rect">
                <a:avLst/>
              </a:prstGeom>
            </p:spPr>
            <p:txBody>
              <a:bodyPr lIns="44266" tIns="44266" rIns="44266" bIns="44266" rtlCol="0" anchor="ctr"/>
              <a:lstStyle/>
              <a:p>
                <a:pPr algn="ctr">
                  <a:lnSpc>
                    <a:spcPts val="2659"/>
                  </a:lnSpc>
                </a:pPr>
                <a:endParaRPr/>
              </a:p>
            </p:txBody>
          </p:sp>
        </p:grpSp>
        <p:sp>
          <p:nvSpPr>
            <p:cNvPr id="49" name="TextBox 49"/>
            <p:cNvSpPr txBox="1"/>
            <p:nvPr/>
          </p:nvSpPr>
          <p:spPr>
            <a:xfrm>
              <a:off x="1534412" y="6511033"/>
              <a:ext cx="8153306" cy="892039"/>
            </a:xfrm>
            <a:prstGeom prst="rect">
              <a:avLst/>
            </a:prstGeom>
          </p:spPr>
          <p:txBody>
            <a:bodyPr wrap="square" lIns="0" tIns="0" rIns="0" bIns="0" rtlCol="0" anchor="t">
              <a:spAutoFit/>
            </a:bodyPr>
            <a:lstStyle/>
            <a:p>
              <a:pPr>
                <a:lnSpc>
                  <a:spcPts val="5483"/>
                </a:lnSpc>
                <a:spcBef>
                  <a:spcPct val="0"/>
                </a:spcBef>
              </a:pPr>
              <a:r>
                <a:rPr lang="en-US" sz="3900" dirty="0">
                  <a:solidFill>
                    <a:srgbClr val="004480"/>
                  </a:solidFill>
                  <a:latin typeface="Poppins Bold"/>
                </a:rPr>
                <a:t>Discussion and review</a:t>
              </a:r>
              <a:endParaRPr lang="en-US" sz="3916" dirty="0">
                <a:solidFill>
                  <a:srgbClr val="004480"/>
                </a:solidFill>
                <a:latin typeface="Poppins Bold"/>
              </a:endParaRPr>
            </a:p>
          </p:txBody>
        </p:sp>
      </p:grpSp>
      <p:sp>
        <p:nvSpPr>
          <p:cNvPr id="3" name="Rectangle 2">
            <a:extLst>
              <a:ext uri="{FF2B5EF4-FFF2-40B4-BE49-F238E27FC236}">
                <a16:creationId xmlns:a16="http://schemas.microsoft.com/office/drawing/2014/main" id="{C677A4DE-88B2-1B89-1DA1-192165ECF888}"/>
              </a:ext>
            </a:extLst>
          </p:cNvPr>
          <p:cNvSpPr/>
          <p:nvPr/>
        </p:nvSpPr>
        <p:spPr>
          <a:xfrm>
            <a:off x="46972" y="31315"/>
            <a:ext cx="18209712" cy="10208712"/>
          </a:xfrm>
          <a:prstGeom prst="rect">
            <a:avLst/>
          </a:prstGeom>
          <a:noFill/>
          <a:ln w="57150">
            <a:solidFill>
              <a:srgbClr val="0095DB"/>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2572FF10-02EB-B816-78CC-955162BA76DC}"/>
              </a:ext>
            </a:extLst>
          </p:cNvPr>
          <p:cNvSpPr/>
          <p:nvPr/>
        </p:nvSpPr>
        <p:spPr>
          <a:xfrm>
            <a:off x="187889" y="180434"/>
            <a:ext cx="17912219" cy="9932662"/>
          </a:xfrm>
          <a:prstGeom prst="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31331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87722" y="949769"/>
            <a:ext cx="7512555" cy="592018"/>
          </a:xfrm>
          <a:custGeom>
            <a:avLst/>
            <a:gdLst/>
            <a:ahLst/>
            <a:cxnLst/>
            <a:rect l="l" t="t" r="r" b="b"/>
            <a:pathLst>
              <a:path w="16008855" h="1261070">
                <a:moveTo>
                  <a:pt x="0" y="0"/>
                </a:moveTo>
                <a:lnTo>
                  <a:pt x="16008855" y="0"/>
                </a:lnTo>
                <a:lnTo>
                  <a:pt x="16008855" y="1261070"/>
                </a:lnTo>
                <a:lnTo>
                  <a:pt x="0" y="12610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BE"/>
          </a:p>
        </p:txBody>
      </p:sp>
      <p:grpSp>
        <p:nvGrpSpPr>
          <p:cNvPr id="64" name="Group 63">
            <a:extLst>
              <a:ext uri="{FF2B5EF4-FFF2-40B4-BE49-F238E27FC236}">
                <a16:creationId xmlns:a16="http://schemas.microsoft.com/office/drawing/2014/main" id="{6E3F2660-8BAF-D0DF-1023-87F33E254278}"/>
              </a:ext>
            </a:extLst>
          </p:cNvPr>
          <p:cNvGrpSpPr/>
          <p:nvPr/>
        </p:nvGrpSpPr>
        <p:grpSpPr>
          <a:xfrm>
            <a:off x="252278" y="8672858"/>
            <a:ext cx="5302957" cy="1049972"/>
            <a:chOff x="6785994" y="3115064"/>
            <a:chExt cx="5302957" cy="1049972"/>
          </a:xfrm>
        </p:grpSpPr>
        <p:grpSp>
          <p:nvGrpSpPr>
            <p:cNvPr id="3" name="Group 3"/>
            <p:cNvGrpSpPr>
              <a:grpSpLocks noChangeAspect="1"/>
            </p:cNvGrpSpPr>
            <p:nvPr/>
          </p:nvGrpSpPr>
          <p:grpSpPr>
            <a:xfrm>
              <a:off x="8193940" y="3127173"/>
              <a:ext cx="1028959" cy="1028959"/>
              <a:chOff x="0" y="0"/>
              <a:chExt cx="575996" cy="575996"/>
            </a:xfrm>
          </p:grpSpPr>
          <p:sp>
            <p:nvSpPr>
              <p:cNvPr id="4" name="Freeform 4"/>
              <p:cNvSpPr/>
              <p:nvPr/>
            </p:nvSpPr>
            <p:spPr>
              <a:xfrm>
                <a:off x="0" y="0"/>
                <a:ext cx="575945" cy="575945"/>
              </a:xfrm>
              <a:custGeom>
                <a:avLst/>
                <a:gdLst/>
                <a:ahLst/>
                <a:cxnLst/>
                <a:rect l="l" t="t" r="r" b="b"/>
                <a:pathLst>
                  <a:path w="575945" h="575945">
                    <a:moveTo>
                      <a:pt x="0" y="575945"/>
                    </a:moveTo>
                    <a:lnTo>
                      <a:pt x="575945" y="575945"/>
                    </a:lnTo>
                    <a:lnTo>
                      <a:pt x="575945" y="0"/>
                    </a:lnTo>
                    <a:lnTo>
                      <a:pt x="0" y="0"/>
                    </a:lnTo>
                    <a:close/>
                  </a:path>
                </a:pathLst>
              </a:custGeom>
              <a:solidFill>
                <a:srgbClr val="0095D0"/>
              </a:solidFill>
            </p:spPr>
            <p:txBody>
              <a:bodyPr/>
              <a:lstStyle/>
              <a:p>
                <a:endParaRPr lang="en-BE"/>
              </a:p>
            </p:txBody>
          </p:sp>
        </p:grpSp>
        <p:grpSp>
          <p:nvGrpSpPr>
            <p:cNvPr id="5" name="Group 5"/>
            <p:cNvGrpSpPr>
              <a:grpSpLocks noChangeAspect="1"/>
            </p:cNvGrpSpPr>
            <p:nvPr/>
          </p:nvGrpSpPr>
          <p:grpSpPr>
            <a:xfrm>
              <a:off x="9600184" y="3127173"/>
              <a:ext cx="1028959" cy="1028959"/>
              <a:chOff x="0" y="0"/>
              <a:chExt cx="575996" cy="575996"/>
            </a:xfrm>
          </p:grpSpPr>
          <p:sp>
            <p:nvSpPr>
              <p:cNvPr id="6" name="Freeform 6"/>
              <p:cNvSpPr/>
              <p:nvPr/>
            </p:nvSpPr>
            <p:spPr>
              <a:xfrm>
                <a:off x="0" y="0"/>
                <a:ext cx="575945" cy="575945"/>
              </a:xfrm>
              <a:custGeom>
                <a:avLst/>
                <a:gdLst/>
                <a:ahLst/>
                <a:cxnLst/>
                <a:rect l="l" t="t" r="r" b="b"/>
                <a:pathLst>
                  <a:path w="575945" h="575945">
                    <a:moveTo>
                      <a:pt x="0" y="575945"/>
                    </a:moveTo>
                    <a:lnTo>
                      <a:pt x="575945" y="575945"/>
                    </a:lnTo>
                    <a:lnTo>
                      <a:pt x="575945" y="0"/>
                    </a:lnTo>
                    <a:lnTo>
                      <a:pt x="0" y="0"/>
                    </a:lnTo>
                    <a:close/>
                  </a:path>
                </a:pathLst>
              </a:custGeom>
              <a:solidFill>
                <a:srgbClr val="0095D0"/>
              </a:solidFill>
            </p:spPr>
            <p:txBody>
              <a:bodyPr/>
              <a:lstStyle/>
              <a:p>
                <a:endParaRPr lang="en-BE"/>
              </a:p>
            </p:txBody>
          </p:sp>
        </p:grpSp>
        <p:grpSp>
          <p:nvGrpSpPr>
            <p:cNvPr id="7" name="Group 7"/>
            <p:cNvGrpSpPr>
              <a:grpSpLocks noChangeAspect="1"/>
            </p:cNvGrpSpPr>
            <p:nvPr/>
          </p:nvGrpSpPr>
          <p:grpSpPr>
            <a:xfrm>
              <a:off x="11006461" y="3127173"/>
              <a:ext cx="1028959" cy="1028959"/>
              <a:chOff x="0" y="0"/>
              <a:chExt cx="575996" cy="575996"/>
            </a:xfrm>
          </p:grpSpPr>
          <p:sp>
            <p:nvSpPr>
              <p:cNvPr id="8" name="Freeform 8"/>
              <p:cNvSpPr/>
              <p:nvPr/>
            </p:nvSpPr>
            <p:spPr>
              <a:xfrm>
                <a:off x="0" y="0"/>
                <a:ext cx="575945" cy="575945"/>
              </a:xfrm>
              <a:custGeom>
                <a:avLst/>
                <a:gdLst/>
                <a:ahLst/>
                <a:cxnLst/>
                <a:rect l="l" t="t" r="r" b="b"/>
                <a:pathLst>
                  <a:path w="575945" h="575945">
                    <a:moveTo>
                      <a:pt x="0" y="575945"/>
                    </a:moveTo>
                    <a:lnTo>
                      <a:pt x="575945" y="575945"/>
                    </a:lnTo>
                    <a:lnTo>
                      <a:pt x="575945" y="0"/>
                    </a:lnTo>
                    <a:lnTo>
                      <a:pt x="0" y="0"/>
                    </a:lnTo>
                    <a:close/>
                  </a:path>
                </a:pathLst>
              </a:custGeom>
              <a:solidFill>
                <a:srgbClr val="0095D0"/>
              </a:solidFill>
            </p:spPr>
            <p:txBody>
              <a:bodyPr/>
              <a:lstStyle/>
              <a:p>
                <a:endParaRPr lang="en-BE"/>
              </a:p>
            </p:txBody>
          </p:sp>
        </p:grpSp>
        <p:sp>
          <p:nvSpPr>
            <p:cNvPr id="9" name="Freeform 9"/>
            <p:cNvSpPr/>
            <p:nvPr/>
          </p:nvSpPr>
          <p:spPr>
            <a:xfrm>
              <a:off x="8387270" y="3320537"/>
              <a:ext cx="642283" cy="642283"/>
            </a:xfrm>
            <a:custGeom>
              <a:avLst/>
              <a:gdLst/>
              <a:ahLst/>
              <a:cxnLst/>
              <a:rect l="l" t="t" r="r" b="b"/>
              <a:pathLst>
                <a:path w="642283" h="642283">
                  <a:moveTo>
                    <a:pt x="0" y="0"/>
                  </a:moveTo>
                  <a:lnTo>
                    <a:pt x="642283" y="0"/>
                  </a:lnTo>
                  <a:lnTo>
                    <a:pt x="642283" y="642283"/>
                  </a:lnTo>
                  <a:lnTo>
                    <a:pt x="0" y="642283"/>
                  </a:lnTo>
                  <a:lnTo>
                    <a:pt x="0" y="0"/>
                  </a:lnTo>
                  <a:close/>
                </a:path>
              </a:pathLst>
            </a:custGeom>
            <a:blipFill>
              <a:blip r:embed="rId4"/>
              <a:stretch>
                <a:fillRect l="-98" t="-100" r="-98" b="-95"/>
              </a:stretch>
            </a:blipFill>
          </p:spPr>
          <p:txBody>
            <a:bodyPr/>
            <a:lstStyle/>
            <a:p>
              <a:endParaRPr lang="en-BE"/>
            </a:p>
          </p:txBody>
        </p:sp>
        <p:grpSp>
          <p:nvGrpSpPr>
            <p:cNvPr id="10" name="Group 10"/>
            <p:cNvGrpSpPr>
              <a:grpSpLocks noChangeAspect="1"/>
            </p:cNvGrpSpPr>
            <p:nvPr/>
          </p:nvGrpSpPr>
          <p:grpSpPr>
            <a:xfrm>
              <a:off x="9665115" y="3192087"/>
              <a:ext cx="899131" cy="899114"/>
              <a:chOff x="0" y="0"/>
              <a:chExt cx="503326" cy="503314"/>
            </a:xfrm>
          </p:grpSpPr>
          <p:sp>
            <p:nvSpPr>
              <p:cNvPr id="11" name="Freeform 11"/>
              <p:cNvSpPr/>
              <p:nvPr/>
            </p:nvSpPr>
            <p:spPr>
              <a:xfrm>
                <a:off x="63500" y="63500"/>
                <a:ext cx="376428" cy="376428"/>
              </a:xfrm>
              <a:custGeom>
                <a:avLst/>
                <a:gdLst/>
                <a:ahLst/>
                <a:cxnLst/>
                <a:rect l="l" t="t" r="r" b="b"/>
                <a:pathLst>
                  <a:path w="376428" h="376428">
                    <a:moveTo>
                      <a:pt x="188214" y="33909"/>
                    </a:moveTo>
                    <a:cubicBezTo>
                      <a:pt x="238506" y="33909"/>
                      <a:pt x="244348" y="34036"/>
                      <a:pt x="264287" y="35052"/>
                    </a:cubicBezTo>
                    <a:cubicBezTo>
                      <a:pt x="282575" y="35941"/>
                      <a:pt x="292608" y="38989"/>
                      <a:pt x="299212" y="41529"/>
                    </a:cubicBezTo>
                    <a:cubicBezTo>
                      <a:pt x="307975" y="44958"/>
                      <a:pt x="314198" y="49022"/>
                      <a:pt x="320802" y="55626"/>
                    </a:cubicBezTo>
                    <a:cubicBezTo>
                      <a:pt x="327406" y="62230"/>
                      <a:pt x="331470" y="68453"/>
                      <a:pt x="334899" y="77216"/>
                    </a:cubicBezTo>
                    <a:cubicBezTo>
                      <a:pt x="337439" y="83820"/>
                      <a:pt x="340487" y="93853"/>
                      <a:pt x="341376" y="112141"/>
                    </a:cubicBezTo>
                    <a:cubicBezTo>
                      <a:pt x="342265" y="131953"/>
                      <a:pt x="342519" y="137922"/>
                      <a:pt x="342519" y="188214"/>
                    </a:cubicBezTo>
                    <a:cubicBezTo>
                      <a:pt x="342519" y="238506"/>
                      <a:pt x="342392" y="244348"/>
                      <a:pt x="341376" y="264287"/>
                    </a:cubicBezTo>
                    <a:cubicBezTo>
                      <a:pt x="340487" y="282575"/>
                      <a:pt x="337439" y="292608"/>
                      <a:pt x="334899" y="299212"/>
                    </a:cubicBezTo>
                    <a:cubicBezTo>
                      <a:pt x="331470" y="307975"/>
                      <a:pt x="327406" y="314198"/>
                      <a:pt x="320802" y="320802"/>
                    </a:cubicBezTo>
                    <a:cubicBezTo>
                      <a:pt x="314198" y="327406"/>
                      <a:pt x="307975" y="331470"/>
                      <a:pt x="299212" y="334899"/>
                    </a:cubicBezTo>
                    <a:cubicBezTo>
                      <a:pt x="292608" y="337439"/>
                      <a:pt x="282575" y="340487"/>
                      <a:pt x="264287" y="341376"/>
                    </a:cubicBezTo>
                    <a:cubicBezTo>
                      <a:pt x="244475" y="342265"/>
                      <a:pt x="238506" y="342519"/>
                      <a:pt x="188214" y="342519"/>
                    </a:cubicBezTo>
                    <a:cubicBezTo>
                      <a:pt x="137922" y="342519"/>
                      <a:pt x="132080" y="342392"/>
                      <a:pt x="112141" y="341376"/>
                    </a:cubicBezTo>
                    <a:cubicBezTo>
                      <a:pt x="93853" y="340487"/>
                      <a:pt x="83820" y="337439"/>
                      <a:pt x="77216" y="334899"/>
                    </a:cubicBezTo>
                    <a:cubicBezTo>
                      <a:pt x="68453" y="331470"/>
                      <a:pt x="62230" y="327406"/>
                      <a:pt x="55626" y="320802"/>
                    </a:cubicBezTo>
                    <a:cubicBezTo>
                      <a:pt x="49022" y="314198"/>
                      <a:pt x="44958" y="307975"/>
                      <a:pt x="41529" y="299212"/>
                    </a:cubicBezTo>
                    <a:cubicBezTo>
                      <a:pt x="38989" y="292608"/>
                      <a:pt x="35941" y="282575"/>
                      <a:pt x="35052" y="264287"/>
                    </a:cubicBezTo>
                    <a:cubicBezTo>
                      <a:pt x="34163" y="244475"/>
                      <a:pt x="33909" y="238506"/>
                      <a:pt x="33909" y="188214"/>
                    </a:cubicBezTo>
                    <a:cubicBezTo>
                      <a:pt x="33909" y="137922"/>
                      <a:pt x="34036" y="132080"/>
                      <a:pt x="35052" y="112141"/>
                    </a:cubicBezTo>
                    <a:cubicBezTo>
                      <a:pt x="35941" y="93853"/>
                      <a:pt x="38989" y="83820"/>
                      <a:pt x="41529" y="77216"/>
                    </a:cubicBezTo>
                    <a:cubicBezTo>
                      <a:pt x="44958" y="68453"/>
                      <a:pt x="49022" y="62230"/>
                      <a:pt x="55626" y="55626"/>
                    </a:cubicBezTo>
                    <a:cubicBezTo>
                      <a:pt x="62230" y="49022"/>
                      <a:pt x="68453" y="44958"/>
                      <a:pt x="77216" y="41529"/>
                    </a:cubicBezTo>
                    <a:cubicBezTo>
                      <a:pt x="83820" y="38989"/>
                      <a:pt x="93853" y="35941"/>
                      <a:pt x="112141" y="35052"/>
                    </a:cubicBezTo>
                    <a:cubicBezTo>
                      <a:pt x="131953" y="34163"/>
                      <a:pt x="137922" y="33909"/>
                      <a:pt x="188214" y="33909"/>
                    </a:cubicBezTo>
                    <a:close/>
                    <a:moveTo>
                      <a:pt x="188214" y="0"/>
                    </a:moveTo>
                    <a:cubicBezTo>
                      <a:pt x="137160" y="0"/>
                      <a:pt x="130683" y="254"/>
                      <a:pt x="110617" y="1143"/>
                    </a:cubicBezTo>
                    <a:cubicBezTo>
                      <a:pt x="90551" y="2032"/>
                      <a:pt x="76962" y="5207"/>
                      <a:pt x="64897" y="9906"/>
                    </a:cubicBezTo>
                    <a:cubicBezTo>
                      <a:pt x="52578" y="14732"/>
                      <a:pt x="42037" y="21082"/>
                      <a:pt x="31623" y="31623"/>
                    </a:cubicBezTo>
                    <a:cubicBezTo>
                      <a:pt x="21209" y="42164"/>
                      <a:pt x="14732" y="52578"/>
                      <a:pt x="9906" y="64897"/>
                    </a:cubicBezTo>
                    <a:cubicBezTo>
                      <a:pt x="5207" y="76835"/>
                      <a:pt x="2032" y="90551"/>
                      <a:pt x="1143" y="110617"/>
                    </a:cubicBezTo>
                    <a:cubicBezTo>
                      <a:pt x="254" y="129159"/>
                      <a:pt x="0" y="136017"/>
                      <a:pt x="0" y="177419"/>
                    </a:cubicBezTo>
                    <a:lnTo>
                      <a:pt x="0" y="199009"/>
                    </a:lnTo>
                    <a:cubicBezTo>
                      <a:pt x="0" y="240411"/>
                      <a:pt x="254" y="247269"/>
                      <a:pt x="1143" y="265811"/>
                    </a:cubicBezTo>
                    <a:cubicBezTo>
                      <a:pt x="2032" y="285877"/>
                      <a:pt x="5207" y="299466"/>
                      <a:pt x="9906" y="311531"/>
                    </a:cubicBezTo>
                    <a:cubicBezTo>
                      <a:pt x="14732" y="323850"/>
                      <a:pt x="21209" y="334391"/>
                      <a:pt x="31623" y="344805"/>
                    </a:cubicBezTo>
                    <a:cubicBezTo>
                      <a:pt x="42037" y="355219"/>
                      <a:pt x="52578" y="361696"/>
                      <a:pt x="64897" y="366522"/>
                    </a:cubicBezTo>
                    <a:cubicBezTo>
                      <a:pt x="76835" y="371221"/>
                      <a:pt x="90551" y="374396"/>
                      <a:pt x="110617" y="375285"/>
                    </a:cubicBezTo>
                    <a:cubicBezTo>
                      <a:pt x="129032" y="376174"/>
                      <a:pt x="135890" y="376428"/>
                      <a:pt x="176022" y="376428"/>
                    </a:cubicBezTo>
                    <a:lnTo>
                      <a:pt x="200406" y="376428"/>
                    </a:lnTo>
                    <a:cubicBezTo>
                      <a:pt x="240538" y="376428"/>
                      <a:pt x="247523" y="376174"/>
                      <a:pt x="265811" y="375285"/>
                    </a:cubicBezTo>
                    <a:cubicBezTo>
                      <a:pt x="285877" y="374396"/>
                      <a:pt x="299466" y="371221"/>
                      <a:pt x="311531" y="366522"/>
                    </a:cubicBezTo>
                    <a:cubicBezTo>
                      <a:pt x="323850" y="361696"/>
                      <a:pt x="334391" y="355219"/>
                      <a:pt x="344805" y="344805"/>
                    </a:cubicBezTo>
                    <a:cubicBezTo>
                      <a:pt x="355219" y="334391"/>
                      <a:pt x="361696" y="323850"/>
                      <a:pt x="366522" y="311531"/>
                    </a:cubicBezTo>
                    <a:cubicBezTo>
                      <a:pt x="371221" y="299593"/>
                      <a:pt x="374396" y="285877"/>
                      <a:pt x="375285" y="265811"/>
                    </a:cubicBezTo>
                    <a:cubicBezTo>
                      <a:pt x="376174" y="245745"/>
                      <a:pt x="376428" y="239395"/>
                      <a:pt x="376428" y="188214"/>
                    </a:cubicBezTo>
                    <a:cubicBezTo>
                      <a:pt x="376428" y="137033"/>
                      <a:pt x="376174" y="130683"/>
                      <a:pt x="375285" y="110617"/>
                    </a:cubicBezTo>
                    <a:cubicBezTo>
                      <a:pt x="374396" y="90551"/>
                      <a:pt x="371221" y="76962"/>
                      <a:pt x="366522" y="64897"/>
                    </a:cubicBezTo>
                    <a:cubicBezTo>
                      <a:pt x="361696" y="52578"/>
                      <a:pt x="355219" y="42037"/>
                      <a:pt x="344805" y="31623"/>
                    </a:cubicBezTo>
                    <a:cubicBezTo>
                      <a:pt x="334391" y="21209"/>
                      <a:pt x="323850" y="14732"/>
                      <a:pt x="311531" y="9906"/>
                    </a:cubicBezTo>
                    <a:cubicBezTo>
                      <a:pt x="299593" y="5207"/>
                      <a:pt x="285877" y="2032"/>
                      <a:pt x="265811" y="1143"/>
                    </a:cubicBezTo>
                    <a:cubicBezTo>
                      <a:pt x="245745" y="254"/>
                      <a:pt x="239268" y="0"/>
                      <a:pt x="188214" y="0"/>
                    </a:cubicBezTo>
                    <a:close/>
                  </a:path>
                </a:pathLst>
              </a:custGeom>
              <a:solidFill>
                <a:srgbClr val="FFFFFF"/>
              </a:solidFill>
            </p:spPr>
            <p:txBody>
              <a:bodyPr/>
              <a:lstStyle/>
              <a:p>
                <a:endParaRPr lang="en-BE"/>
              </a:p>
            </p:txBody>
          </p:sp>
          <p:sp>
            <p:nvSpPr>
              <p:cNvPr id="12" name="Freeform 12"/>
              <p:cNvSpPr/>
              <p:nvPr/>
            </p:nvSpPr>
            <p:spPr>
              <a:xfrm>
                <a:off x="155067" y="154940"/>
                <a:ext cx="193294" cy="193294"/>
              </a:xfrm>
              <a:custGeom>
                <a:avLst/>
                <a:gdLst/>
                <a:ahLst/>
                <a:cxnLst/>
                <a:rect l="l" t="t" r="r" b="b"/>
                <a:pathLst>
                  <a:path w="193294" h="193294">
                    <a:moveTo>
                      <a:pt x="96647" y="159385"/>
                    </a:moveTo>
                    <a:cubicBezTo>
                      <a:pt x="61976" y="159385"/>
                      <a:pt x="33909" y="131318"/>
                      <a:pt x="33909" y="96647"/>
                    </a:cubicBezTo>
                    <a:cubicBezTo>
                      <a:pt x="33909" y="61976"/>
                      <a:pt x="61976" y="33909"/>
                      <a:pt x="96647" y="33909"/>
                    </a:cubicBezTo>
                    <a:cubicBezTo>
                      <a:pt x="131318" y="33909"/>
                      <a:pt x="159385" y="61976"/>
                      <a:pt x="159385" y="96647"/>
                    </a:cubicBezTo>
                    <a:cubicBezTo>
                      <a:pt x="159385" y="131318"/>
                      <a:pt x="131318" y="159385"/>
                      <a:pt x="96647" y="159385"/>
                    </a:cubicBezTo>
                    <a:moveTo>
                      <a:pt x="96647" y="0"/>
                    </a:moveTo>
                    <a:cubicBezTo>
                      <a:pt x="43307" y="0"/>
                      <a:pt x="0" y="43307"/>
                      <a:pt x="0" y="96647"/>
                    </a:cubicBezTo>
                    <a:cubicBezTo>
                      <a:pt x="0" y="149987"/>
                      <a:pt x="43307" y="193294"/>
                      <a:pt x="96647" y="193294"/>
                    </a:cubicBezTo>
                    <a:cubicBezTo>
                      <a:pt x="149987" y="193294"/>
                      <a:pt x="193294" y="149987"/>
                      <a:pt x="193294" y="96647"/>
                    </a:cubicBezTo>
                    <a:cubicBezTo>
                      <a:pt x="193294" y="43307"/>
                      <a:pt x="149987" y="0"/>
                      <a:pt x="96647" y="0"/>
                    </a:cubicBezTo>
                  </a:path>
                </a:pathLst>
              </a:custGeom>
              <a:solidFill>
                <a:srgbClr val="FFFFFF"/>
              </a:solidFill>
            </p:spPr>
            <p:txBody>
              <a:bodyPr/>
              <a:lstStyle/>
              <a:p>
                <a:endParaRPr lang="en-BE"/>
              </a:p>
            </p:txBody>
          </p:sp>
          <p:sp>
            <p:nvSpPr>
              <p:cNvPr id="13" name="Freeform 13"/>
              <p:cNvSpPr/>
              <p:nvPr/>
            </p:nvSpPr>
            <p:spPr>
              <a:xfrm>
                <a:off x="329438" y="128651"/>
                <a:ext cx="45212" cy="45212"/>
              </a:xfrm>
              <a:custGeom>
                <a:avLst/>
                <a:gdLst/>
                <a:ahLst/>
                <a:cxnLst/>
                <a:rect l="l" t="t" r="r" b="b"/>
                <a:pathLst>
                  <a:path w="45212" h="45212">
                    <a:moveTo>
                      <a:pt x="45212" y="22606"/>
                    </a:moveTo>
                    <a:cubicBezTo>
                      <a:pt x="45212" y="35052"/>
                      <a:pt x="35052" y="45212"/>
                      <a:pt x="22606" y="45212"/>
                    </a:cubicBezTo>
                    <a:cubicBezTo>
                      <a:pt x="10160" y="45212"/>
                      <a:pt x="0" y="35052"/>
                      <a:pt x="0" y="22606"/>
                    </a:cubicBezTo>
                    <a:cubicBezTo>
                      <a:pt x="0" y="10160"/>
                      <a:pt x="10160" y="0"/>
                      <a:pt x="22606" y="0"/>
                    </a:cubicBezTo>
                    <a:cubicBezTo>
                      <a:pt x="35052" y="0"/>
                      <a:pt x="45212" y="10160"/>
                      <a:pt x="45212" y="22606"/>
                    </a:cubicBezTo>
                  </a:path>
                </a:pathLst>
              </a:custGeom>
              <a:solidFill>
                <a:srgbClr val="FFFFFF"/>
              </a:solidFill>
            </p:spPr>
            <p:txBody>
              <a:bodyPr/>
              <a:lstStyle/>
              <a:p>
                <a:endParaRPr lang="en-BE"/>
              </a:p>
            </p:txBody>
          </p:sp>
        </p:grpSp>
        <p:grpSp>
          <p:nvGrpSpPr>
            <p:cNvPr id="14" name="Group 14"/>
            <p:cNvGrpSpPr>
              <a:grpSpLocks noChangeAspect="1"/>
            </p:cNvGrpSpPr>
            <p:nvPr/>
          </p:nvGrpSpPr>
          <p:grpSpPr>
            <a:xfrm>
              <a:off x="11072549" y="3192087"/>
              <a:ext cx="1016402" cy="899318"/>
              <a:chOff x="0" y="0"/>
              <a:chExt cx="568973" cy="503428"/>
            </a:xfrm>
          </p:grpSpPr>
          <p:sp>
            <p:nvSpPr>
              <p:cNvPr id="15" name="Freeform 15"/>
              <p:cNvSpPr/>
              <p:nvPr/>
            </p:nvSpPr>
            <p:spPr>
              <a:xfrm>
                <a:off x="472059" y="352806"/>
                <a:ext cx="19812" cy="26162"/>
              </a:xfrm>
              <a:custGeom>
                <a:avLst/>
                <a:gdLst/>
                <a:ahLst/>
                <a:cxnLst/>
                <a:rect l="l" t="t" r="r" b="b"/>
                <a:pathLst>
                  <a:path w="19812" h="26162">
                    <a:moveTo>
                      <a:pt x="8128" y="11811"/>
                    </a:moveTo>
                    <a:lnTo>
                      <a:pt x="3810" y="11811"/>
                    </a:lnTo>
                    <a:lnTo>
                      <a:pt x="3810" y="2921"/>
                    </a:lnTo>
                    <a:lnTo>
                      <a:pt x="9398" y="2921"/>
                    </a:lnTo>
                    <a:cubicBezTo>
                      <a:pt x="12319" y="2921"/>
                      <a:pt x="15494" y="3429"/>
                      <a:pt x="15494" y="7112"/>
                    </a:cubicBezTo>
                    <a:cubicBezTo>
                      <a:pt x="15494" y="11430"/>
                      <a:pt x="12192" y="11811"/>
                      <a:pt x="8128" y="11811"/>
                    </a:cubicBezTo>
                    <a:moveTo>
                      <a:pt x="12446" y="14478"/>
                    </a:moveTo>
                    <a:cubicBezTo>
                      <a:pt x="16891" y="13970"/>
                      <a:pt x="19177" y="11557"/>
                      <a:pt x="19177" y="7366"/>
                    </a:cubicBezTo>
                    <a:cubicBezTo>
                      <a:pt x="19177" y="2413"/>
                      <a:pt x="16129" y="0"/>
                      <a:pt x="9906" y="0"/>
                    </a:cubicBezTo>
                    <a:lnTo>
                      <a:pt x="0" y="0"/>
                    </a:lnTo>
                    <a:lnTo>
                      <a:pt x="0" y="26162"/>
                    </a:lnTo>
                    <a:lnTo>
                      <a:pt x="3810" y="26162"/>
                    </a:lnTo>
                    <a:lnTo>
                      <a:pt x="3810" y="14732"/>
                    </a:lnTo>
                    <a:lnTo>
                      <a:pt x="8382" y="14732"/>
                    </a:lnTo>
                    <a:lnTo>
                      <a:pt x="8509" y="14859"/>
                    </a:lnTo>
                    <a:lnTo>
                      <a:pt x="15748" y="26162"/>
                    </a:lnTo>
                    <a:lnTo>
                      <a:pt x="19812" y="26162"/>
                    </a:lnTo>
                    <a:lnTo>
                      <a:pt x="12065" y="14478"/>
                    </a:lnTo>
                    <a:close/>
                  </a:path>
                </a:pathLst>
              </a:custGeom>
              <a:solidFill>
                <a:srgbClr val="FFFFFF"/>
              </a:solidFill>
            </p:spPr>
            <p:txBody>
              <a:bodyPr/>
              <a:lstStyle/>
              <a:p>
                <a:endParaRPr lang="en-BE"/>
              </a:p>
            </p:txBody>
          </p:sp>
          <p:sp>
            <p:nvSpPr>
              <p:cNvPr id="16" name="Freeform 16"/>
              <p:cNvSpPr/>
              <p:nvPr/>
            </p:nvSpPr>
            <p:spPr>
              <a:xfrm>
                <a:off x="455930" y="340995"/>
                <a:ext cx="49530" cy="49657"/>
              </a:xfrm>
              <a:custGeom>
                <a:avLst/>
                <a:gdLst/>
                <a:ahLst/>
                <a:cxnLst/>
                <a:rect l="l" t="t" r="r" b="b"/>
                <a:pathLst>
                  <a:path w="49530" h="49657">
                    <a:moveTo>
                      <a:pt x="24765" y="3429"/>
                    </a:moveTo>
                    <a:cubicBezTo>
                      <a:pt x="36576" y="3429"/>
                      <a:pt x="45974" y="12827"/>
                      <a:pt x="45974" y="25019"/>
                    </a:cubicBezTo>
                    <a:cubicBezTo>
                      <a:pt x="45974" y="37211"/>
                      <a:pt x="36703" y="46609"/>
                      <a:pt x="24765" y="46609"/>
                    </a:cubicBezTo>
                    <a:cubicBezTo>
                      <a:pt x="12827" y="46609"/>
                      <a:pt x="3556" y="37211"/>
                      <a:pt x="3556" y="25019"/>
                    </a:cubicBezTo>
                    <a:cubicBezTo>
                      <a:pt x="3556" y="12827"/>
                      <a:pt x="12827" y="3429"/>
                      <a:pt x="24765" y="3429"/>
                    </a:cubicBezTo>
                    <a:close/>
                    <a:moveTo>
                      <a:pt x="24765" y="127"/>
                    </a:moveTo>
                    <a:cubicBezTo>
                      <a:pt x="10795" y="127"/>
                      <a:pt x="0" y="11049"/>
                      <a:pt x="0" y="24892"/>
                    </a:cubicBezTo>
                    <a:cubicBezTo>
                      <a:pt x="0" y="38735"/>
                      <a:pt x="10922" y="49657"/>
                      <a:pt x="24765" y="49657"/>
                    </a:cubicBezTo>
                    <a:cubicBezTo>
                      <a:pt x="38481" y="49657"/>
                      <a:pt x="49276" y="38989"/>
                      <a:pt x="49530" y="25273"/>
                    </a:cubicBezTo>
                    <a:lnTo>
                      <a:pt x="49530" y="24384"/>
                    </a:lnTo>
                    <a:lnTo>
                      <a:pt x="49530" y="24384"/>
                    </a:lnTo>
                    <a:cubicBezTo>
                      <a:pt x="49276" y="10668"/>
                      <a:pt x="38481" y="0"/>
                      <a:pt x="24765" y="0"/>
                    </a:cubicBezTo>
                    <a:close/>
                  </a:path>
                </a:pathLst>
              </a:custGeom>
              <a:solidFill>
                <a:srgbClr val="FFFFFF"/>
              </a:solidFill>
            </p:spPr>
            <p:txBody>
              <a:bodyPr/>
              <a:lstStyle/>
              <a:p>
                <a:endParaRPr lang="en-BE"/>
              </a:p>
            </p:txBody>
          </p:sp>
          <p:sp>
            <p:nvSpPr>
              <p:cNvPr id="17" name="Freeform 17"/>
              <p:cNvSpPr/>
              <p:nvPr/>
            </p:nvSpPr>
            <p:spPr>
              <a:xfrm>
                <a:off x="63500" y="63500"/>
                <a:ext cx="376555" cy="376428"/>
              </a:xfrm>
              <a:custGeom>
                <a:avLst/>
                <a:gdLst/>
                <a:ahLst/>
                <a:cxnLst/>
                <a:rect l="l" t="t" r="r" b="b"/>
                <a:pathLst>
                  <a:path w="376555" h="376428">
                    <a:moveTo>
                      <a:pt x="83693" y="51816"/>
                    </a:moveTo>
                    <a:cubicBezTo>
                      <a:pt x="101600" y="51816"/>
                      <a:pt x="116078" y="66294"/>
                      <a:pt x="116078" y="84201"/>
                    </a:cubicBezTo>
                    <a:cubicBezTo>
                      <a:pt x="116078" y="102108"/>
                      <a:pt x="101600" y="116586"/>
                      <a:pt x="83693" y="116586"/>
                    </a:cubicBezTo>
                    <a:cubicBezTo>
                      <a:pt x="65786" y="116586"/>
                      <a:pt x="51308" y="102108"/>
                      <a:pt x="51308" y="84201"/>
                    </a:cubicBezTo>
                    <a:cubicBezTo>
                      <a:pt x="51308" y="66294"/>
                      <a:pt x="65786" y="51816"/>
                      <a:pt x="83693" y="51816"/>
                    </a:cubicBezTo>
                    <a:close/>
                    <a:moveTo>
                      <a:pt x="111633" y="141097"/>
                    </a:moveTo>
                    <a:lnTo>
                      <a:pt x="111633" y="320802"/>
                    </a:lnTo>
                    <a:lnTo>
                      <a:pt x="55753" y="320802"/>
                    </a:lnTo>
                    <a:lnTo>
                      <a:pt x="55753" y="141097"/>
                    </a:lnTo>
                    <a:close/>
                    <a:moveTo>
                      <a:pt x="253746" y="136652"/>
                    </a:moveTo>
                    <a:cubicBezTo>
                      <a:pt x="310261" y="136652"/>
                      <a:pt x="320675" y="173863"/>
                      <a:pt x="320675" y="222250"/>
                    </a:cubicBezTo>
                    <a:lnTo>
                      <a:pt x="320675" y="320802"/>
                    </a:lnTo>
                    <a:lnTo>
                      <a:pt x="264795" y="320802"/>
                    </a:lnTo>
                    <a:lnTo>
                      <a:pt x="264795" y="233426"/>
                    </a:lnTo>
                    <a:cubicBezTo>
                      <a:pt x="264795" y="212598"/>
                      <a:pt x="264414" y="185801"/>
                      <a:pt x="235839" y="185801"/>
                    </a:cubicBezTo>
                    <a:cubicBezTo>
                      <a:pt x="206756" y="185801"/>
                      <a:pt x="202311" y="208534"/>
                      <a:pt x="202311" y="231902"/>
                    </a:cubicBezTo>
                    <a:lnTo>
                      <a:pt x="202311" y="320802"/>
                    </a:lnTo>
                    <a:lnTo>
                      <a:pt x="146685" y="320802"/>
                    </a:lnTo>
                    <a:lnTo>
                      <a:pt x="146685" y="141097"/>
                    </a:lnTo>
                    <a:lnTo>
                      <a:pt x="200152" y="141097"/>
                    </a:lnTo>
                    <a:lnTo>
                      <a:pt x="200152" y="165608"/>
                    </a:lnTo>
                    <a:lnTo>
                      <a:pt x="200914" y="165608"/>
                    </a:lnTo>
                    <a:cubicBezTo>
                      <a:pt x="208407" y="151511"/>
                      <a:pt x="226568" y="136525"/>
                      <a:pt x="253746" y="136525"/>
                    </a:cubicBezTo>
                    <a:close/>
                    <a:moveTo>
                      <a:pt x="27813" y="0"/>
                    </a:moveTo>
                    <a:cubicBezTo>
                      <a:pt x="12446" y="0"/>
                      <a:pt x="0" y="12192"/>
                      <a:pt x="0" y="27178"/>
                    </a:cubicBezTo>
                    <a:lnTo>
                      <a:pt x="0" y="349250"/>
                    </a:lnTo>
                    <a:cubicBezTo>
                      <a:pt x="0" y="363982"/>
                      <a:pt x="11938" y="375920"/>
                      <a:pt x="26924" y="376428"/>
                    </a:cubicBezTo>
                    <a:lnTo>
                      <a:pt x="349504" y="376428"/>
                    </a:lnTo>
                    <a:cubicBezTo>
                      <a:pt x="364490" y="375920"/>
                      <a:pt x="376555" y="363982"/>
                      <a:pt x="376555" y="349250"/>
                    </a:cubicBezTo>
                    <a:lnTo>
                      <a:pt x="376555" y="27178"/>
                    </a:lnTo>
                    <a:cubicBezTo>
                      <a:pt x="376555" y="12192"/>
                      <a:pt x="364109" y="0"/>
                      <a:pt x="348742" y="0"/>
                    </a:cubicBezTo>
                    <a:close/>
                  </a:path>
                </a:pathLst>
              </a:custGeom>
              <a:solidFill>
                <a:srgbClr val="FFFFFF"/>
              </a:solidFill>
            </p:spPr>
            <p:txBody>
              <a:bodyPr/>
              <a:lstStyle/>
              <a:p>
                <a:endParaRPr lang="en-BE"/>
              </a:p>
            </p:txBody>
          </p:sp>
        </p:grpSp>
        <p:grpSp>
          <p:nvGrpSpPr>
            <p:cNvPr id="18" name="Group 18"/>
            <p:cNvGrpSpPr>
              <a:grpSpLocks noChangeAspect="1"/>
            </p:cNvGrpSpPr>
            <p:nvPr/>
          </p:nvGrpSpPr>
          <p:grpSpPr>
            <a:xfrm>
              <a:off x="6792153" y="3127165"/>
              <a:ext cx="1028959" cy="1028959"/>
              <a:chOff x="0" y="0"/>
              <a:chExt cx="575996" cy="575996"/>
            </a:xfrm>
          </p:grpSpPr>
          <p:sp>
            <p:nvSpPr>
              <p:cNvPr id="19" name="Freeform 19"/>
              <p:cNvSpPr/>
              <p:nvPr/>
            </p:nvSpPr>
            <p:spPr>
              <a:xfrm>
                <a:off x="0" y="0"/>
                <a:ext cx="575945" cy="575945"/>
              </a:xfrm>
              <a:custGeom>
                <a:avLst/>
                <a:gdLst/>
                <a:ahLst/>
                <a:cxnLst/>
                <a:rect l="l" t="t" r="r" b="b"/>
                <a:pathLst>
                  <a:path w="575945" h="575945">
                    <a:moveTo>
                      <a:pt x="0" y="575945"/>
                    </a:moveTo>
                    <a:lnTo>
                      <a:pt x="575945" y="575945"/>
                    </a:lnTo>
                    <a:lnTo>
                      <a:pt x="575945" y="0"/>
                    </a:lnTo>
                    <a:lnTo>
                      <a:pt x="0" y="0"/>
                    </a:lnTo>
                    <a:close/>
                  </a:path>
                </a:pathLst>
              </a:custGeom>
              <a:solidFill>
                <a:srgbClr val="0095D0"/>
              </a:solidFill>
            </p:spPr>
            <p:txBody>
              <a:bodyPr/>
              <a:lstStyle/>
              <a:p>
                <a:endParaRPr lang="en-BE"/>
              </a:p>
            </p:txBody>
          </p:sp>
        </p:grpSp>
        <p:sp>
          <p:nvSpPr>
            <p:cNvPr id="20" name="Freeform 20"/>
            <p:cNvSpPr/>
            <p:nvPr/>
          </p:nvSpPr>
          <p:spPr>
            <a:xfrm>
              <a:off x="6785994" y="3115064"/>
              <a:ext cx="1056700" cy="1049972"/>
            </a:xfrm>
            <a:custGeom>
              <a:avLst/>
              <a:gdLst/>
              <a:ahLst/>
              <a:cxnLst/>
              <a:rect l="l" t="t" r="r" b="b"/>
              <a:pathLst>
                <a:path w="1056700" h="1049972">
                  <a:moveTo>
                    <a:pt x="0" y="0"/>
                  </a:moveTo>
                  <a:lnTo>
                    <a:pt x="1056700" y="0"/>
                  </a:lnTo>
                  <a:lnTo>
                    <a:pt x="1056700" y="1049972"/>
                  </a:lnTo>
                  <a:lnTo>
                    <a:pt x="0" y="1049972"/>
                  </a:lnTo>
                  <a:lnTo>
                    <a:pt x="0" y="0"/>
                  </a:lnTo>
                  <a:close/>
                </a:path>
              </a:pathLst>
            </a:custGeom>
            <a:blipFill>
              <a:blip r:embed="rId5"/>
              <a:stretch>
                <a:fillRect l="-26675" r="-33239" b="-323"/>
              </a:stretch>
            </a:blipFill>
          </p:spPr>
          <p:txBody>
            <a:bodyPr/>
            <a:lstStyle/>
            <a:p>
              <a:endParaRPr lang="en-BE"/>
            </a:p>
          </p:txBody>
        </p:sp>
      </p:grpSp>
      <p:grpSp>
        <p:nvGrpSpPr>
          <p:cNvPr id="21" name="Group 21"/>
          <p:cNvGrpSpPr/>
          <p:nvPr/>
        </p:nvGrpSpPr>
        <p:grpSpPr>
          <a:xfrm>
            <a:off x="7923135" y="8439587"/>
            <a:ext cx="10112587" cy="1637425"/>
            <a:chOff x="0" y="0"/>
            <a:chExt cx="13483450" cy="2183233"/>
          </a:xfrm>
        </p:grpSpPr>
        <p:sp>
          <p:nvSpPr>
            <p:cNvPr id="22" name="Freeform 22"/>
            <p:cNvSpPr/>
            <p:nvPr/>
          </p:nvSpPr>
          <p:spPr>
            <a:xfrm>
              <a:off x="11328632" y="0"/>
              <a:ext cx="2154818" cy="2183233"/>
            </a:xfrm>
            <a:custGeom>
              <a:avLst/>
              <a:gdLst/>
              <a:ahLst/>
              <a:cxnLst/>
              <a:rect l="l" t="t" r="r" b="b"/>
              <a:pathLst>
                <a:path w="2154818" h="2183233">
                  <a:moveTo>
                    <a:pt x="0" y="0"/>
                  </a:moveTo>
                  <a:lnTo>
                    <a:pt x="2154818" y="0"/>
                  </a:lnTo>
                  <a:lnTo>
                    <a:pt x="2154818" y="2183233"/>
                  </a:lnTo>
                  <a:lnTo>
                    <a:pt x="0" y="2183233"/>
                  </a:lnTo>
                  <a:lnTo>
                    <a:pt x="0" y="0"/>
                  </a:lnTo>
                  <a:close/>
                </a:path>
              </a:pathLst>
            </a:custGeom>
            <a:blipFill>
              <a:blip r:embed="rId6"/>
              <a:stretch>
                <a:fillRect/>
              </a:stretch>
            </a:blipFill>
          </p:spPr>
          <p:txBody>
            <a:bodyPr/>
            <a:lstStyle/>
            <a:p>
              <a:endParaRPr lang="en-BE"/>
            </a:p>
          </p:txBody>
        </p:sp>
        <p:sp>
          <p:nvSpPr>
            <p:cNvPr id="23" name="TextBox 23"/>
            <p:cNvSpPr txBox="1"/>
            <p:nvPr/>
          </p:nvSpPr>
          <p:spPr>
            <a:xfrm>
              <a:off x="0" y="228372"/>
              <a:ext cx="11159067" cy="1565275"/>
            </a:xfrm>
            <a:prstGeom prst="rect">
              <a:avLst/>
            </a:prstGeom>
          </p:spPr>
          <p:txBody>
            <a:bodyPr lIns="0" tIns="0" rIns="0" bIns="0" rtlCol="0" anchor="t">
              <a:spAutoFit/>
            </a:bodyPr>
            <a:lstStyle/>
            <a:p>
              <a:pPr algn="r">
                <a:lnSpc>
                  <a:spcPts val="2368"/>
                </a:lnSpc>
              </a:pPr>
              <a:r>
                <a:rPr lang="en-US" sz="1973" spc="-39">
                  <a:solidFill>
                    <a:srgbClr val="000000"/>
                  </a:solidFill>
                  <a:latin typeface="IBM Plex Sans Medium"/>
                </a:rPr>
                <a:t>Co-funded by the European Commission under the ESF+ programme 2022 - 2025. The information contained in this document does not necessarily </a:t>
              </a:r>
            </a:p>
            <a:p>
              <a:pPr algn="r">
                <a:lnSpc>
                  <a:spcPts val="2368"/>
                </a:lnSpc>
              </a:pPr>
              <a:r>
                <a:rPr lang="en-US" sz="1973" spc="-39">
                  <a:solidFill>
                    <a:srgbClr val="000000"/>
                  </a:solidFill>
                  <a:latin typeface="IBM Plex Sans Medium"/>
                </a:rPr>
                <a:t>reflect the position or opinion of the European Commission. Copyright 2024.</a:t>
              </a:r>
            </a:p>
            <a:p>
              <a:pPr algn="r">
                <a:lnSpc>
                  <a:spcPts val="2368"/>
                </a:lnSpc>
              </a:pPr>
              <a:r>
                <a:rPr lang="en-US" sz="1973" spc="-39">
                  <a:solidFill>
                    <a:srgbClr val="000000"/>
                  </a:solidFill>
                  <a:latin typeface="IBM Plex Sans Medium"/>
                </a:rPr>
                <a:t>Eurodiaconia All rights reserved.</a:t>
              </a:r>
            </a:p>
          </p:txBody>
        </p:sp>
      </p:grpSp>
      <p:grpSp>
        <p:nvGrpSpPr>
          <p:cNvPr id="66" name="Group 65">
            <a:extLst>
              <a:ext uri="{FF2B5EF4-FFF2-40B4-BE49-F238E27FC236}">
                <a16:creationId xmlns:a16="http://schemas.microsoft.com/office/drawing/2014/main" id="{599972B3-7F9E-DD9E-9BCC-D49E17519AED}"/>
              </a:ext>
            </a:extLst>
          </p:cNvPr>
          <p:cNvGrpSpPr/>
          <p:nvPr/>
        </p:nvGrpSpPr>
        <p:grpSpPr>
          <a:xfrm>
            <a:off x="512020" y="3048817"/>
            <a:ext cx="7166632" cy="3253020"/>
            <a:chOff x="6196101" y="4668652"/>
            <a:chExt cx="7166632" cy="3253020"/>
          </a:xfrm>
        </p:grpSpPr>
        <p:grpSp>
          <p:nvGrpSpPr>
            <p:cNvPr id="24" name="Group 24"/>
            <p:cNvGrpSpPr/>
            <p:nvPr/>
          </p:nvGrpSpPr>
          <p:grpSpPr>
            <a:xfrm>
              <a:off x="7306587" y="4830097"/>
              <a:ext cx="6056146" cy="3091575"/>
              <a:chOff x="0" y="0"/>
              <a:chExt cx="8074862" cy="4122100"/>
            </a:xfrm>
          </p:grpSpPr>
          <p:sp>
            <p:nvSpPr>
              <p:cNvPr id="25" name="Freeform 25"/>
              <p:cNvSpPr/>
              <p:nvPr/>
            </p:nvSpPr>
            <p:spPr>
              <a:xfrm>
                <a:off x="0" y="0"/>
                <a:ext cx="606435" cy="606435"/>
              </a:xfrm>
              <a:custGeom>
                <a:avLst/>
                <a:gdLst/>
                <a:ahLst/>
                <a:cxnLst/>
                <a:rect l="l" t="t" r="r" b="b"/>
                <a:pathLst>
                  <a:path w="606435" h="606435">
                    <a:moveTo>
                      <a:pt x="0" y="0"/>
                    </a:moveTo>
                    <a:lnTo>
                      <a:pt x="606435" y="0"/>
                    </a:lnTo>
                    <a:lnTo>
                      <a:pt x="606435" y="606435"/>
                    </a:lnTo>
                    <a:lnTo>
                      <a:pt x="0" y="6064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BE"/>
              </a:p>
            </p:txBody>
          </p:sp>
          <p:sp>
            <p:nvSpPr>
              <p:cNvPr id="26" name="Freeform 26"/>
              <p:cNvSpPr/>
              <p:nvPr/>
            </p:nvSpPr>
            <p:spPr>
              <a:xfrm>
                <a:off x="0" y="1157028"/>
                <a:ext cx="606435" cy="606435"/>
              </a:xfrm>
              <a:custGeom>
                <a:avLst/>
                <a:gdLst/>
                <a:ahLst/>
                <a:cxnLst/>
                <a:rect l="l" t="t" r="r" b="b"/>
                <a:pathLst>
                  <a:path w="606435" h="606435">
                    <a:moveTo>
                      <a:pt x="0" y="0"/>
                    </a:moveTo>
                    <a:lnTo>
                      <a:pt x="606435" y="0"/>
                    </a:lnTo>
                    <a:lnTo>
                      <a:pt x="606435" y="606434"/>
                    </a:lnTo>
                    <a:lnTo>
                      <a:pt x="0" y="6064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BE"/>
              </a:p>
            </p:txBody>
          </p:sp>
          <p:sp>
            <p:nvSpPr>
              <p:cNvPr id="27" name="Freeform 27"/>
              <p:cNvSpPr/>
              <p:nvPr/>
            </p:nvSpPr>
            <p:spPr>
              <a:xfrm>
                <a:off x="0" y="3515665"/>
                <a:ext cx="606435" cy="606435"/>
              </a:xfrm>
              <a:custGeom>
                <a:avLst/>
                <a:gdLst/>
                <a:ahLst/>
                <a:cxnLst/>
                <a:rect l="l" t="t" r="r" b="b"/>
                <a:pathLst>
                  <a:path w="606435" h="606435">
                    <a:moveTo>
                      <a:pt x="0" y="0"/>
                    </a:moveTo>
                    <a:lnTo>
                      <a:pt x="606435" y="0"/>
                    </a:lnTo>
                    <a:lnTo>
                      <a:pt x="606435" y="606435"/>
                    </a:lnTo>
                    <a:lnTo>
                      <a:pt x="0" y="6064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BE"/>
              </a:p>
            </p:txBody>
          </p:sp>
          <p:sp>
            <p:nvSpPr>
              <p:cNvPr id="28" name="Freeform 28"/>
              <p:cNvSpPr/>
              <p:nvPr/>
            </p:nvSpPr>
            <p:spPr>
              <a:xfrm>
                <a:off x="0" y="2334962"/>
                <a:ext cx="606435" cy="606435"/>
              </a:xfrm>
              <a:custGeom>
                <a:avLst/>
                <a:gdLst/>
                <a:ahLst/>
                <a:cxnLst/>
                <a:rect l="l" t="t" r="r" b="b"/>
                <a:pathLst>
                  <a:path w="606435" h="606435">
                    <a:moveTo>
                      <a:pt x="0" y="0"/>
                    </a:moveTo>
                    <a:lnTo>
                      <a:pt x="606435" y="0"/>
                    </a:lnTo>
                    <a:lnTo>
                      <a:pt x="606435" y="606435"/>
                    </a:lnTo>
                    <a:lnTo>
                      <a:pt x="0" y="60643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BE"/>
              </a:p>
            </p:txBody>
          </p:sp>
          <p:sp>
            <p:nvSpPr>
              <p:cNvPr id="29" name="TextBox 29"/>
              <p:cNvSpPr txBox="1"/>
              <p:nvPr/>
            </p:nvSpPr>
            <p:spPr>
              <a:xfrm>
                <a:off x="845452" y="6988"/>
                <a:ext cx="5079128" cy="574675"/>
              </a:xfrm>
              <a:prstGeom prst="rect">
                <a:avLst/>
              </a:prstGeom>
            </p:spPr>
            <p:txBody>
              <a:bodyPr lIns="0" tIns="0" rIns="0" bIns="0" rtlCol="0" anchor="t">
                <a:spAutoFit/>
              </a:bodyPr>
              <a:lstStyle/>
              <a:p>
                <a:pPr algn="just">
                  <a:lnSpc>
                    <a:spcPts val="3242"/>
                  </a:lnSpc>
                </a:pPr>
                <a:r>
                  <a:rPr lang="en-US" sz="2701" spc="-54">
                    <a:solidFill>
                      <a:srgbClr val="000000"/>
                    </a:solidFill>
                    <a:latin typeface="Poppins Medium"/>
                  </a:rPr>
                  <a:t>www.eurodiaconia.org</a:t>
                </a:r>
              </a:p>
            </p:txBody>
          </p:sp>
          <p:sp>
            <p:nvSpPr>
              <p:cNvPr id="30" name="TextBox 30"/>
              <p:cNvSpPr txBox="1"/>
              <p:nvPr/>
            </p:nvSpPr>
            <p:spPr>
              <a:xfrm>
                <a:off x="845452" y="1164015"/>
                <a:ext cx="4370819" cy="574675"/>
              </a:xfrm>
              <a:prstGeom prst="rect">
                <a:avLst/>
              </a:prstGeom>
            </p:spPr>
            <p:txBody>
              <a:bodyPr lIns="0" tIns="0" rIns="0" bIns="0" rtlCol="0" anchor="t">
                <a:spAutoFit/>
              </a:bodyPr>
              <a:lstStyle/>
              <a:p>
                <a:pPr>
                  <a:lnSpc>
                    <a:spcPts val="3242"/>
                  </a:lnSpc>
                </a:pPr>
                <a:r>
                  <a:rPr lang="en-US" sz="2701" spc="-54">
                    <a:solidFill>
                      <a:srgbClr val="000000"/>
                    </a:solidFill>
                    <a:latin typeface="Poppins Medium"/>
                  </a:rPr>
                  <a:t>+32 (0)2 234 38 60</a:t>
                </a:r>
              </a:p>
            </p:txBody>
          </p:sp>
          <p:sp>
            <p:nvSpPr>
              <p:cNvPr id="31" name="TextBox 31"/>
              <p:cNvSpPr txBox="1"/>
              <p:nvPr/>
            </p:nvSpPr>
            <p:spPr>
              <a:xfrm>
                <a:off x="1035168" y="2341950"/>
                <a:ext cx="6100404" cy="574675"/>
              </a:xfrm>
              <a:prstGeom prst="rect">
                <a:avLst/>
              </a:prstGeom>
            </p:spPr>
            <p:txBody>
              <a:bodyPr lIns="0" tIns="0" rIns="0" bIns="0" rtlCol="0" anchor="t">
                <a:spAutoFit/>
              </a:bodyPr>
              <a:lstStyle/>
              <a:p>
                <a:pPr algn="just">
                  <a:lnSpc>
                    <a:spcPts val="3242"/>
                  </a:lnSpc>
                </a:pPr>
                <a:r>
                  <a:rPr lang="en-US" sz="2701" spc="-54">
                    <a:solidFill>
                      <a:srgbClr val="000000"/>
                    </a:solidFill>
                    <a:latin typeface="Poppins Medium"/>
                  </a:rPr>
                  <a:t>office@eurodiaconia.org</a:t>
                </a:r>
              </a:p>
            </p:txBody>
          </p:sp>
          <p:sp>
            <p:nvSpPr>
              <p:cNvPr id="32" name="TextBox 32"/>
              <p:cNvSpPr txBox="1"/>
              <p:nvPr/>
            </p:nvSpPr>
            <p:spPr>
              <a:xfrm>
                <a:off x="1035168" y="3522653"/>
                <a:ext cx="7039693" cy="574675"/>
              </a:xfrm>
              <a:prstGeom prst="rect">
                <a:avLst/>
              </a:prstGeom>
            </p:spPr>
            <p:txBody>
              <a:bodyPr lIns="0" tIns="0" rIns="0" bIns="0" rtlCol="0" anchor="t">
                <a:spAutoFit/>
              </a:bodyPr>
              <a:lstStyle/>
              <a:p>
                <a:pPr>
                  <a:lnSpc>
                    <a:spcPts val="3242"/>
                  </a:lnSpc>
                </a:pPr>
                <a:r>
                  <a:rPr lang="en-US" sz="2701" spc="-54">
                    <a:solidFill>
                      <a:srgbClr val="000000"/>
                    </a:solidFill>
                    <a:latin typeface="Poppins Medium"/>
                  </a:rPr>
                  <a:t>Rue Joseph II 166, 1000 Brussels</a:t>
                </a:r>
              </a:p>
            </p:txBody>
          </p:sp>
        </p:grpSp>
        <p:grpSp>
          <p:nvGrpSpPr>
            <p:cNvPr id="63" name="Group 62">
              <a:extLst>
                <a:ext uri="{FF2B5EF4-FFF2-40B4-BE49-F238E27FC236}">
                  <a16:creationId xmlns:a16="http://schemas.microsoft.com/office/drawing/2014/main" id="{1E412DB7-FAE6-1C8B-4C8A-E02F8C75DF40}"/>
                </a:ext>
              </a:extLst>
            </p:cNvPr>
            <p:cNvGrpSpPr/>
            <p:nvPr/>
          </p:nvGrpSpPr>
          <p:grpSpPr>
            <a:xfrm>
              <a:off x="6196101" y="4668652"/>
              <a:ext cx="907670" cy="3253020"/>
              <a:chOff x="437067" y="5419771"/>
              <a:chExt cx="907670" cy="3253020"/>
            </a:xfrm>
          </p:grpSpPr>
          <p:sp>
            <p:nvSpPr>
              <p:cNvPr id="55" name="Freeform 11">
                <a:extLst>
                  <a:ext uri="{FF2B5EF4-FFF2-40B4-BE49-F238E27FC236}">
                    <a16:creationId xmlns:a16="http://schemas.microsoft.com/office/drawing/2014/main" id="{91C48062-5B14-509E-52C5-8F7C4E1A6FB7}"/>
                  </a:ext>
                </a:extLst>
              </p:cNvPr>
              <p:cNvSpPr/>
              <p:nvPr/>
            </p:nvSpPr>
            <p:spPr>
              <a:xfrm rot="16200000">
                <a:off x="597184" y="5264236"/>
                <a:ext cx="592017" cy="903088"/>
              </a:xfrm>
              <a:custGeom>
                <a:avLst/>
                <a:gdLst/>
                <a:ahLst/>
                <a:cxnLst/>
                <a:rect l="l" t="t" r="r" b="b"/>
                <a:pathLst>
                  <a:path w="660400" h="1007402">
                    <a:moveTo>
                      <a:pt x="220252" y="988333"/>
                    </a:moveTo>
                    <a:cubicBezTo>
                      <a:pt x="254109" y="999847"/>
                      <a:pt x="292600" y="1007402"/>
                      <a:pt x="330378" y="1007402"/>
                    </a:cubicBezTo>
                    <a:cubicBezTo>
                      <a:pt x="368157" y="1007402"/>
                      <a:pt x="404509" y="1000925"/>
                      <a:pt x="438009" y="989412"/>
                    </a:cubicBezTo>
                    <a:cubicBezTo>
                      <a:pt x="438723" y="989052"/>
                      <a:pt x="439435" y="989052"/>
                      <a:pt x="440148" y="988693"/>
                    </a:cubicBezTo>
                    <a:cubicBezTo>
                      <a:pt x="565955" y="942637"/>
                      <a:pt x="658618" y="821024"/>
                      <a:pt x="660400" y="674578"/>
                    </a:cubicBezTo>
                    <a:lnTo>
                      <a:pt x="660400" y="0"/>
                    </a:lnTo>
                    <a:lnTo>
                      <a:pt x="0" y="0"/>
                    </a:lnTo>
                    <a:lnTo>
                      <a:pt x="0" y="674077"/>
                    </a:lnTo>
                    <a:cubicBezTo>
                      <a:pt x="1782" y="821742"/>
                      <a:pt x="93019" y="943358"/>
                      <a:pt x="220252" y="988333"/>
                    </a:cubicBezTo>
                    <a:close/>
                  </a:path>
                </a:pathLst>
              </a:custGeom>
              <a:solidFill>
                <a:srgbClr val="0D5A9D"/>
              </a:solidFill>
            </p:spPr>
            <p:txBody>
              <a:bodyPr/>
              <a:lstStyle/>
              <a:p>
                <a:endParaRPr lang="en-BE"/>
              </a:p>
            </p:txBody>
          </p:sp>
          <p:sp>
            <p:nvSpPr>
              <p:cNvPr id="56" name="Freeform 16">
                <a:extLst>
                  <a:ext uri="{FF2B5EF4-FFF2-40B4-BE49-F238E27FC236}">
                    <a16:creationId xmlns:a16="http://schemas.microsoft.com/office/drawing/2014/main" id="{53546328-4A7A-61C1-64E9-02B2236019B9}"/>
                  </a:ext>
                </a:extLst>
              </p:cNvPr>
              <p:cNvSpPr/>
              <p:nvPr/>
            </p:nvSpPr>
            <p:spPr>
              <a:xfrm rot="16200000">
                <a:off x="597184" y="6162931"/>
                <a:ext cx="592017" cy="903088"/>
              </a:xfrm>
              <a:custGeom>
                <a:avLst/>
                <a:gdLst/>
                <a:ahLst/>
                <a:cxnLst/>
                <a:rect l="l" t="t" r="r" b="b"/>
                <a:pathLst>
                  <a:path w="660400" h="1007402">
                    <a:moveTo>
                      <a:pt x="220252" y="988333"/>
                    </a:moveTo>
                    <a:cubicBezTo>
                      <a:pt x="254109" y="999847"/>
                      <a:pt x="292600" y="1007402"/>
                      <a:pt x="330378" y="1007402"/>
                    </a:cubicBezTo>
                    <a:cubicBezTo>
                      <a:pt x="368157" y="1007402"/>
                      <a:pt x="404509" y="1000925"/>
                      <a:pt x="438009" y="989412"/>
                    </a:cubicBezTo>
                    <a:cubicBezTo>
                      <a:pt x="438723" y="989052"/>
                      <a:pt x="439435" y="989052"/>
                      <a:pt x="440148" y="988693"/>
                    </a:cubicBezTo>
                    <a:cubicBezTo>
                      <a:pt x="565955" y="942637"/>
                      <a:pt x="658618" y="821024"/>
                      <a:pt x="660400" y="674578"/>
                    </a:cubicBezTo>
                    <a:lnTo>
                      <a:pt x="660400" y="0"/>
                    </a:lnTo>
                    <a:lnTo>
                      <a:pt x="0" y="0"/>
                    </a:lnTo>
                    <a:lnTo>
                      <a:pt x="0" y="674077"/>
                    </a:lnTo>
                    <a:cubicBezTo>
                      <a:pt x="1782" y="821742"/>
                      <a:pt x="93019" y="943358"/>
                      <a:pt x="220252" y="988333"/>
                    </a:cubicBezTo>
                    <a:close/>
                  </a:path>
                </a:pathLst>
              </a:custGeom>
              <a:solidFill>
                <a:srgbClr val="0098DA"/>
              </a:solidFill>
            </p:spPr>
            <p:txBody>
              <a:bodyPr/>
              <a:lstStyle/>
              <a:p>
                <a:endParaRPr lang="en-BE"/>
              </a:p>
            </p:txBody>
          </p:sp>
          <p:sp>
            <p:nvSpPr>
              <p:cNvPr id="61" name="Freeform 11">
                <a:extLst>
                  <a:ext uri="{FF2B5EF4-FFF2-40B4-BE49-F238E27FC236}">
                    <a16:creationId xmlns:a16="http://schemas.microsoft.com/office/drawing/2014/main" id="{0349365E-CFE5-6C67-D15F-8E7D52DE7824}"/>
                  </a:ext>
                </a:extLst>
              </p:cNvPr>
              <p:cNvSpPr/>
              <p:nvPr/>
            </p:nvSpPr>
            <p:spPr>
              <a:xfrm rot="16200000">
                <a:off x="592602" y="7090481"/>
                <a:ext cx="592017" cy="903088"/>
              </a:xfrm>
              <a:custGeom>
                <a:avLst/>
                <a:gdLst/>
                <a:ahLst/>
                <a:cxnLst/>
                <a:rect l="l" t="t" r="r" b="b"/>
                <a:pathLst>
                  <a:path w="660400" h="1007402">
                    <a:moveTo>
                      <a:pt x="220252" y="988333"/>
                    </a:moveTo>
                    <a:cubicBezTo>
                      <a:pt x="254109" y="999847"/>
                      <a:pt x="292600" y="1007402"/>
                      <a:pt x="330378" y="1007402"/>
                    </a:cubicBezTo>
                    <a:cubicBezTo>
                      <a:pt x="368157" y="1007402"/>
                      <a:pt x="404509" y="1000925"/>
                      <a:pt x="438009" y="989412"/>
                    </a:cubicBezTo>
                    <a:cubicBezTo>
                      <a:pt x="438723" y="989052"/>
                      <a:pt x="439435" y="989052"/>
                      <a:pt x="440148" y="988693"/>
                    </a:cubicBezTo>
                    <a:cubicBezTo>
                      <a:pt x="565955" y="942637"/>
                      <a:pt x="658618" y="821024"/>
                      <a:pt x="660400" y="674578"/>
                    </a:cubicBezTo>
                    <a:lnTo>
                      <a:pt x="660400" y="0"/>
                    </a:lnTo>
                    <a:lnTo>
                      <a:pt x="0" y="0"/>
                    </a:lnTo>
                    <a:lnTo>
                      <a:pt x="0" y="674077"/>
                    </a:lnTo>
                    <a:cubicBezTo>
                      <a:pt x="1782" y="821742"/>
                      <a:pt x="93019" y="943358"/>
                      <a:pt x="220252" y="988333"/>
                    </a:cubicBezTo>
                    <a:close/>
                  </a:path>
                </a:pathLst>
              </a:custGeom>
              <a:solidFill>
                <a:srgbClr val="0D5A9D"/>
              </a:solidFill>
            </p:spPr>
            <p:txBody>
              <a:bodyPr/>
              <a:lstStyle/>
              <a:p>
                <a:endParaRPr lang="en-BE"/>
              </a:p>
            </p:txBody>
          </p:sp>
          <p:sp>
            <p:nvSpPr>
              <p:cNvPr id="62" name="Freeform 16">
                <a:extLst>
                  <a:ext uri="{FF2B5EF4-FFF2-40B4-BE49-F238E27FC236}">
                    <a16:creationId xmlns:a16="http://schemas.microsoft.com/office/drawing/2014/main" id="{3DEF5014-10C5-3ECE-6FBC-1EEE60C6187D}"/>
                  </a:ext>
                </a:extLst>
              </p:cNvPr>
              <p:cNvSpPr/>
              <p:nvPr/>
            </p:nvSpPr>
            <p:spPr>
              <a:xfrm rot="16200000">
                <a:off x="592602" y="7925239"/>
                <a:ext cx="592017" cy="903088"/>
              </a:xfrm>
              <a:custGeom>
                <a:avLst/>
                <a:gdLst/>
                <a:ahLst/>
                <a:cxnLst/>
                <a:rect l="l" t="t" r="r" b="b"/>
                <a:pathLst>
                  <a:path w="660400" h="1007402">
                    <a:moveTo>
                      <a:pt x="220252" y="988333"/>
                    </a:moveTo>
                    <a:cubicBezTo>
                      <a:pt x="254109" y="999847"/>
                      <a:pt x="292600" y="1007402"/>
                      <a:pt x="330378" y="1007402"/>
                    </a:cubicBezTo>
                    <a:cubicBezTo>
                      <a:pt x="368157" y="1007402"/>
                      <a:pt x="404509" y="1000925"/>
                      <a:pt x="438009" y="989412"/>
                    </a:cubicBezTo>
                    <a:cubicBezTo>
                      <a:pt x="438723" y="989052"/>
                      <a:pt x="439435" y="989052"/>
                      <a:pt x="440148" y="988693"/>
                    </a:cubicBezTo>
                    <a:cubicBezTo>
                      <a:pt x="565955" y="942637"/>
                      <a:pt x="658618" y="821024"/>
                      <a:pt x="660400" y="674578"/>
                    </a:cubicBezTo>
                    <a:lnTo>
                      <a:pt x="660400" y="0"/>
                    </a:lnTo>
                    <a:lnTo>
                      <a:pt x="0" y="0"/>
                    </a:lnTo>
                    <a:lnTo>
                      <a:pt x="0" y="674077"/>
                    </a:lnTo>
                    <a:cubicBezTo>
                      <a:pt x="1782" y="821742"/>
                      <a:pt x="93019" y="943358"/>
                      <a:pt x="220252" y="988333"/>
                    </a:cubicBezTo>
                    <a:close/>
                  </a:path>
                </a:pathLst>
              </a:custGeom>
              <a:solidFill>
                <a:srgbClr val="0098DA"/>
              </a:solidFill>
            </p:spPr>
            <p:txBody>
              <a:bodyPr/>
              <a:lstStyle/>
              <a:p>
                <a:endParaRPr lang="en-BE"/>
              </a:p>
            </p:txBody>
          </p:sp>
        </p:grpSp>
      </p:grpSp>
      <p:sp>
        <p:nvSpPr>
          <p:cNvPr id="65" name="TextBox 12">
            <a:extLst>
              <a:ext uri="{FF2B5EF4-FFF2-40B4-BE49-F238E27FC236}">
                <a16:creationId xmlns:a16="http://schemas.microsoft.com/office/drawing/2014/main" id="{31458043-94E3-6CCB-A4AF-B753168310D4}"/>
              </a:ext>
            </a:extLst>
          </p:cNvPr>
          <p:cNvSpPr txBox="1"/>
          <p:nvPr/>
        </p:nvSpPr>
        <p:spPr>
          <a:xfrm>
            <a:off x="8739322" y="3665088"/>
            <a:ext cx="9296400" cy="1902187"/>
          </a:xfrm>
          <a:prstGeom prst="rect">
            <a:avLst/>
          </a:prstGeom>
        </p:spPr>
        <p:txBody>
          <a:bodyPr wrap="square" lIns="0" tIns="0" rIns="0" bIns="0" rtlCol="0" anchor="t">
            <a:spAutoFit/>
          </a:bodyPr>
          <a:lstStyle/>
          <a:p>
            <a:pPr algn="ctr">
              <a:lnSpc>
                <a:spcPts val="7398"/>
              </a:lnSpc>
            </a:pPr>
            <a:r>
              <a:rPr lang="en-US" sz="6725">
                <a:solidFill>
                  <a:srgbClr val="004480"/>
                </a:solidFill>
                <a:latin typeface="Poppins Semi-Bold"/>
              </a:rPr>
              <a:t>Thank you, any questions?</a:t>
            </a:r>
          </a:p>
        </p:txBody>
      </p:sp>
      <p:sp>
        <p:nvSpPr>
          <p:cNvPr id="34" name="Rectangle 33">
            <a:extLst>
              <a:ext uri="{FF2B5EF4-FFF2-40B4-BE49-F238E27FC236}">
                <a16:creationId xmlns:a16="http://schemas.microsoft.com/office/drawing/2014/main" id="{7E86846F-787C-7A31-BD02-B4D80D03ED66}"/>
              </a:ext>
            </a:extLst>
          </p:cNvPr>
          <p:cNvSpPr/>
          <p:nvPr/>
        </p:nvSpPr>
        <p:spPr>
          <a:xfrm>
            <a:off x="46972" y="31315"/>
            <a:ext cx="18209712" cy="10208712"/>
          </a:xfrm>
          <a:prstGeom prst="rect">
            <a:avLst/>
          </a:prstGeom>
          <a:noFill/>
          <a:ln w="57150">
            <a:solidFill>
              <a:srgbClr val="0095DB"/>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6" name="Rectangle 35">
            <a:extLst>
              <a:ext uri="{FF2B5EF4-FFF2-40B4-BE49-F238E27FC236}">
                <a16:creationId xmlns:a16="http://schemas.microsoft.com/office/drawing/2014/main" id="{F7CC555E-DE08-4411-FA18-17C609B6A782}"/>
              </a:ext>
            </a:extLst>
          </p:cNvPr>
          <p:cNvSpPr/>
          <p:nvPr/>
        </p:nvSpPr>
        <p:spPr>
          <a:xfrm>
            <a:off x="187889" y="180434"/>
            <a:ext cx="17912219" cy="9932662"/>
          </a:xfrm>
          <a:prstGeom prst="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ue and white circle&#10;&#10;Description automatically generated">
            <a:extLst>
              <a:ext uri="{FF2B5EF4-FFF2-40B4-BE49-F238E27FC236}">
                <a16:creationId xmlns:a16="http://schemas.microsoft.com/office/drawing/2014/main" id="{00C54832-5267-987D-F088-88FB328EE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4876948" y="8115299"/>
            <a:ext cx="3411052" cy="2175163"/>
          </a:xfrm>
          <a:prstGeom prst="rect">
            <a:avLst/>
          </a:prstGeom>
        </p:spPr>
      </p:pic>
      <p:pic>
        <p:nvPicPr>
          <p:cNvPr id="22" name="Picture 21" descr="A blue and white curved object&#10;&#10;Description automatically generated">
            <a:extLst>
              <a:ext uri="{FF2B5EF4-FFF2-40B4-BE49-F238E27FC236}">
                <a16:creationId xmlns:a16="http://schemas.microsoft.com/office/drawing/2014/main" id="{FA31198E-05A7-1054-5FD7-84ACBE6CF438}"/>
              </a:ext>
            </a:extLst>
          </p:cNvPr>
          <p:cNvPicPr>
            <a:picLocks noChangeAspect="1"/>
          </p:cNvPicPr>
          <p:nvPr/>
        </p:nvPicPr>
        <p:blipFill rotWithShape="1">
          <a:blip r:embed="rId3">
            <a:extLst>
              <a:ext uri="{28A0092B-C50C-407E-A947-70E740481C1C}">
                <a14:useLocalDpi xmlns:a14="http://schemas.microsoft.com/office/drawing/2010/main" val="0"/>
              </a:ext>
            </a:extLst>
          </a:blip>
          <a:srcRect r="341" b="5348"/>
          <a:stretch/>
        </p:blipFill>
        <p:spPr>
          <a:xfrm>
            <a:off x="1" y="0"/>
            <a:ext cx="4582519" cy="2775393"/>
          </a:xfrm>
          <a:prstGeom prst="rect">
            <a:avLst/>
          </a:prstGeom>
          <a:ln>
            <a:noFill/>
          </a:ln>
        </p:spPr>
      </p:pic>
      <p:sp>
        <p:nvSpPr>
          <p:cNvPr id="2" name="TextBox 2"/>
          <p:cNvSpPr txBox="1"/>
          <p:nvPr/>
        </p:nvSpPr>
        <p:spPr>
          <a:xfrm>
            <a:off x="3327457" y="1273739"/>
            <a:ext cx="11633086" cy="1019638"/>
          </a:xfrm>
          <a:prstGeom prst="rect">
            <a:avLst/>
          </a:prstGeom>
        </p:spPr>
        <p:txBody>
          <a:bodyPr lIns="0" tIns="0" rIns="0" bIns="0" rtlCol="0" anchor="t">
            <a:spAutoFit/>
          </a:bodyPr>
          <a:lstStyle/>
          <a:p>
            <a:pPr algn="ctr">
              <a:lnSpc>
                <a:spcPts val="8075"/>
              </a:lnSpc>
            </a:pPr>
            <a:r>
              <a:rPr lang="en-US" sz="6700" dirty="0">
                <a:solidFill>
                  <a:srgbClr val="004480"/>
                </a:solidFill>
                <a:latin typeface="Poppins Semi-Bold"/>
              </a:rPr>
              <a:t>Ice-breaker Introductions</a:t>
            </a:r>
          </a:p>
        </p:txBody>
      </p:sp>
      <p:sp>
        <p:nvSpPr>
          <p:cNvPr id="4" name="Rectangle 3">
            <a:extLst>
              <a:ext uri="{FF2B5EF4-FFF2-40B4-BE49-F238E27FC236}">
                <a16:creationId xmlns:a16="http://schemas.microsoft.com/office/drawing/2014/main" id="{5440EFEF-5E9C-2263-6093-835F30CB9226}"/>
              </a:ext>
            </a:extLst>
          </p:cNvPr>
          <p:cNvSpPr/>
          <p:nvPr/>
        </p:nvSpPr>
        <p:spPr>
          <a:xfrm>
            <a:off x="46972" y="31315"/>
            <a:ext cx="18209712" cy="10208712"/>
          </a:xfrm>
          <a:prstGeom prst="rect">
            <a:avLst/>
          </a:prstGeom>
          <a:noFill/>
          <a:ln w="57150">
            <a:solidFill>
              <a:srgbClr val="0095DB"/>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EF32E7F4-5ACB-41ED-5CBB-29B0C6D2E98E}"/>
              </a:ext>
            </a:extLst>
          </p:cNvPr>
          <p:cNvSpPr/>
          <p:nvPr/>
        </p:nvSpPr>
        <p:spPr>
          <a:xfrm>
            <a:off x="187889" y="180434"/>
            <a:ext cx="17912219" cy="9932662"/>
          </a:xfrm>
          <a:prstGeom prst="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extBox 16">
            <a:extLst>
              <a:ext uri="{FF2B5EF4-FFF2-40B4-BE49-F238E27FC236}">
                <a16:creationId xmlns:a16="http://schemas.microsoft.com/office/drawing/2014/main" id="{CC1C5A5D-8889-C0ED-E3F6-D69C11F2468B}"/>
              </a:ext>
            </a:extLst>
          </p:cNvPr>
          <p:cNvSpPr txBox="1"/>
          <p:nvPr/>
        </p:nvSpPr>
        <p:spPr>
          <a:xfrm>
            <a:off x="2139073" y="5152362"/>
            <a:ext cx="5816207" cy="1362681"/>
          </a:xfrm>
          <a:prstGeom prst="rect">
            <a:avLst/>
          </a:prstGeom>
        </p:spPr>
        <p:txBody>
          <a:bodyPr wrap="square" lIns="0" tIns="0" rIns="0" bIns="0" rtlCol="0" anchor="t">
            <a:spAutoFit/>
          </a:bodyPr>
          <a:lstStyle/>
          <a:p>
            <a:pPr>
              <a:lnSpc>
                <a:spcPts val="3631"/>
              </a:lnSpc>
            </a:pPr>
            <a:r>
              <a:rPr lang="en-US" sz="2550" dirty="0">
                <a:solidFill>
                  <a:srgbClr val="000000"/>
                </a:solidFill>
                <a:latin typeface="Poppins"/>
              </a:rPr>
              <a:t>Right now, my </a:t>
            </a:r>
            <a:r>
              <a:rPr lang="en-US" sz="2550" dirty="0" err="1">
                <a:solidFill>
                  <a:srgbClr val="000000"/>
                </a:solidFill>
                <a:latin typeface="Poppins"/>
              </a:rPr>
              <a:t>favourite</a:t>
            </a:r>
            <a:r>
              <a:rPr lang="en-US" sz="2550" dirty="0">
                <a:solidFill>
                  <a:srgbClr val="000000"/>
                </a:solidFill>
                <a:latin typeface="Poppins"/>
              </a:rPr>
              <a:t> story is a movie called </a:t>
            </a:r>
            <a:r>
              <a:rPr lang="en-US" sz="2550" dirty="0">
                <a:solidFill>
                  <a:srgbClr val="000000"/>
                </a:solidFill>
                <a:latin typeface="Poppins"/>
                <a:hlinkClick r:id="rId4"/>
              </a:rPr>
              <a:t>“Beautiful Boy” (2018)</a:t>
            </a:r>
            <a:endParaRPr lang="en-US" sz="2550" dirty="0">
              <a:solidFill>
                <a:srgbClr val="000000"/>
              </a:solidFill>
              <a:latin typeface="Poppins"/>
              <a:cs typeface="Poppins"/>
            </a:endParaRPr>
          </a:p>
          <a:p>
            <a:pPr>
              <a:lnSpc>
                <a:spcPts val="3631"/>
              </a:lnSpc>
              <a:spcBef>
                <a:spcPct val="0"/>
              </a:spcBef>
            </a:pPr>
            <a:endParaRPr lang="en-US" sz="2593" dirty="0">
              <a:solidFill>
                <a:srgbClr val="000000"/>
              </a:solidFill>
              <a:latin typeface="Poppins"/>
            </a:endParaRPr>
          </a:p>
        </p:txBody>
      </p:sp>
      <p:sp>
        <p:nvSpPr>
          <p:cNvPr id="8" name="TextBox 19">
            <a:extLst>
              <a:ext uri="{FF2B5EF4-FFF2-40B4-BE49-F238E27FC236}">
                <a16:creationId xmlns:a16="http://schemas.microsoft.com/office/drawing/2014/main" id="{7E14B938-06C9-2A3A-9C01-CC0885D03C5E}"/>
              </a:ext>
            </a:extLst>
          </p:cNvPr>
          <p:cNvSpPr txBox="1"/>
          <p:nvPr/>
        </p:nvSpPr>
        <p:spPr>
          <a:xfrm>
            <a:off x="-302591" y="1228471"/>
            <a:ext cx="19259262" cy="2932213"/>
          </a:xfrm>
          <a:prstGeom prst="rect">
            <a:avLst/>
          </a:prstGeom>
        </p:spPr>
        <p:txBody>
          <a:bodyPr wrap="square" lIns="0" tIns="0" rIns="0" bIns="0" rtlCol="0" anchor="t">
            <a:spAutoFit/>
          </a:bodyPr>
          <a:lstStyle/>
          <a:p>
            <a:pPr algn="ctr">
              <a:lnSpc>
                <a:spcPts val="27499"/>
              </a:lnSpc>
            </a:pPr>
            <a:r>
              <a:rPr lang="en-US" sz="8000" dirty="0">
                <a:solidFill>
                  <a:srgbClr val="004480"/>
                </a:solidFill>
                <a:latin typeface="Poppins Bold"/>
              </a:rPr>
              <a:t>Hello, I am Delightful Donal!</a:t>
            </a:r>
            <a:endParaRPr lang="en-US" sz="8000" dirty="0">
              <a:solidFill>
                <a:srgbClr val="004480"/>
              </a:solidFill>
              <a:latin typeface="Poppins Bold"/>
              <a:cs typeface="Poppins Bold"/>
            </a:endParaRPr>
          </a:p>
        </p:txBody>
      </p:sp>
      <p:sp>
        <p:nvSpPr>
          <p:cNvPr id="20" name="Freeform 25">
            <a:extLst>
              <a:ext uri="{FF2B5EF4-FFF2-40B4-BE49-F238E27FC236}">
                <a16:creationId xmlns:a16="http://schemas.microsoft.com/office/drawing/2014/main" id="{2760A429-18ED-D1C1-1B9A-6689E7C190A5}"/>
              </a:ext>
            </a:extLst>
          </p:cNvPr>
          <p:cNvSpPr/>
          <p:nvPr/>
        </p:nvSpPr>
        <p:spPr>
          <a:xfrm>
            <a:off x="1360174" y="5152589"/>
            <a:ext cx="600564" cy="600564"/>
          </a:xfrm>
          <a:custGeom>
            <a:avLst/>
            <a:gdLst/>
            <a:ahLst/>
            <a:cxnLst/>
            <a:rect l="l" t="t" r="r" b="b"/>
            <a:pathLst>
              <a:path w="600564" h="600564">
                <a:moveTo>
                  <a:pt x="0" y="0"/>
                </a:moveTo>
                <a:lnTo>
                  <a:pt x="600563" y="0"/>
                </a:lnTo>
                <a:lnTo>
                  <a:pt x="600563" y="600564"/>
                </a:lnTo>
                <a:lnTo>
                  <a:pt x="0" y="600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BE"/>
          </a:p>
        </p:txBody>
      </p:sp>
      <p:pic>
        <p:nvPicPr>
          <p:cNvPr id="7" name="Picture 6" descr="A person and person sitting in chairs&#10;&#10;Description automatically generated">
            <a:extLst>
              <a:ext uri="{FF2B5EF4-FFF2-40B4-BE49-F238E27FC236}">
                <a16:creationId xmlns:a16="http://schemas.microsoft.com/office/drawing/2014/main" id="{B448DBA8-5E8B-D089-11C5-61C0CCC21647}"/>
              </a:ext>
            </a:extLst>
          </p:cNvPr>
          <p:cNvPicPr>
            <a:picLocks noChangeAspect="1"/>
          </p:cNvPicPr>
          <p:nvPr/>
        </p:nvPicPr>
        <p:blipFill rotWithShape="1">
          <a:blip r:embed="rId7">
            <a:extLst>
              <a:ext uri="{28A0092B-C50C-407E-A947-70E740481C1C}">
                <a14:useLocalDpi xmlns:a14="http://schemas.microsoft.com/office/drawing/2010/main" val="0"/>
              </a:ext>
            </a:extLst>
          </a:blip>
          <a:srcRect l="2246"/>
          <a:stretch/>
        </p:blipFill>
        <p:spPr>
          <a:xfrm>
            <a:off x="8289603" y="4826524"/>
            <a:ext cx="6787737" cy="5143500"/>
          </a:xfrm>
          <a:prstGeom prst="rect">
            <a:avLst/>
          </a:prstGeom>
        </p:spPr>
      </p:pic>
    </p:spTree>
    <p:extLst>
      <p:ext uri="{BB962C8B-B14F-4D97-AF65-F5344CB8AC3E}">
        <p14:creationId xmlns:p14="http://schemas.microsoft.com/office/powerpoint/2010/main" val="3656132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ue and white circle&#10;&#10;Description automatically generated">
            <a:extLst>
              <a:ext uri="{FF2B5EF4-FFF2-40B4-BE49-F238E27FC236}">
                <a16:creationId xmlns:a16="http://schemas.microsoft.com/office/drawing/2014/main" id="{00C54832-5267-987D-F088-88FB328EE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4876948" y="8115299"/>
            <a:ext cx="3411052" cy="2175163"/>
          </a:xfrm>
          <a:prstGeom prst="rect">
            <a:avLst/>
          </a:prstGeom>
        </p:spPr>
      </p:pic>
      <p:pic>
        <p:nvPicPr>
          <p:cNvPr id="22" name="Picture 21" descr="A blue and white curved object&#10;&#10;Description automatically generated">
            <a:extLst>
              <a:ext uri="{FF2B5EF4-FFF2-40B4-BE49-F238E27FC236}">
                <a16:creationId xmlns:a16="http://schemas.microsoft.com/office/drawing/2014/main" id="{FA31198E-05A7-1054-5FD7-84ACBE6CF438}"/>
              </a:ext>
            </a:extLst>
          </p:cNvPr>
          <p:cNvPicPr>
            <a:picLocks noChangeAspect="1"/>
          </p:cNvPicPr>
          <p:nvPr/>
        </p:nvPicPr>
        <p:blipFill rotWithShape="1">
          <a:blip r:embed="rId3">
            <a:extLst>
              <a:ext uri="{28A0092B-C50C-407E-A947-70E740481C1C}">
                <a14:useLocalDpi xmlns:a14="http://schemas.microsoft.com/office/drawing/2010/main" val="0"/>
              </a:ext>
            </a:extLst>
          </a:blip>
          <a:srcRect r="341" b="5348"/>
          <a:stretch/>
        </p:blipFill>
        <p:spPr>
          <a:xfrm>
            <a:off x="1" y="0"/>
            <a:ext cx="4582519" cy="2775393"/>
          </a:xfrm>
          <a:prstGeom prst="rect">
            <a:avLst/>
          </a:prstGeom>
          <a:ln>
            <a:noFill/>
          </a:ln>
        </p:spPr>
      </p:pic>
      <p:sp>
        <p:nvSpPr>
          <p:cNvPr id="2" name="TextBox 2"/>
          <p:cNvSpPr txBox="1"/>
          <p:nvPr/>
        </p:nvSpPr>
        <p:spPr>
          <a:xfrm>
            <a:off x="3327457" y="1273739"/>
            <a:ext cx="11633086" cy="1019638"/>
          </a:xfrm>
          <a:prstGeom prst="rect">
            <a:avLst/>
          </a:prstGeom>
        </p:spPr>
        <p:txBody>
          <a:bodyPr lIns="0" tIns="0" rIns="0" bIns="0" rtlCol="0" anchor="t">
            <a:spAutoFit/>
          </a:bodyPr>
          <a:lstStyle/>
          <a:p>
            <a:pPr algn="ctr">
              <a:lnSpc>
                <a:spcPts val="8075"/>
              </a:lnSpc>
            </a:pPr>
            <a:r>
              <a:rPr lang="en-US" sz="6700" dirty="0">
                <a:solidFill>
                  <a:srgbClr val="004480"/>
                </a:solidFill>
                <a:latin typeface="Poppins Semi-Bold"/>
              </a:rPr>
              <a:t>Ice-breaker Introductions</a:t>
            </a:r>
          </a:p>
        </p:txBody>
      </p:sp>
      <p:sp>
        <p:nvSpPr>
          <p:cNvPr id="4" name="Rectangle 3">
            <a:extLst>
              <a:ext uri="{FF2B5EF4-FFF2-40B4-BE49-F238E27FC236}">
                <a16:creationId xmlns:a16="http://schemas.microsoft.com/office/drawing/2014/main" id="{5440EFEF-5E9C-2263-6093-835F30CB9226}"/>
              </a:ext>
            </a:extLst>
          </p:cNvPr>
          <p:cNvSpPr/>
          <p:nvPr/>
        </p:nvSpPr>
        <p:spPr>
          <a:xfrm>
            <a:off x="46972" y="31315"/>
            <a:ext cx="18209712" cy="10208712"/>
          </a:xfrm>
          <a:prstGeom prst="rect">
            <a:avLst/>
          </a:prstGeom>
          <a:noFill/>
          <a:ln w="57150">
            <a:solidFill>
              <a:srgbClr val="0095DB"/>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EF32E7F4-5ACB-41ED-5CBB-29B0C6D2E98E}"/>
              </a:ext>
            </a:extLst>
          </p:cNvPr>
          <p:cNvSpPr/>
          <p:nvPr/>
        </p:nvSpPr>
        <p:spPr>
          <a:xfrm>
            <a:off x="187889" y="180434"/>
            <a:ext cx="17912219" cy="9932662"/>
          </a:xfrm>
          <a:prstGeom prst="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extBox 16">
            <a:extLst>
              <a:ext uri="{FF2B5EF4-FFF2-40B4-BE49-F238E27FC236}">
                <a16:creationId xmlns:a16="http://schemas.microsoft.com/office/drawing/2014/main" id="{CC1C5A5D-8889-C0ED-E3F6-D69C11F2468B}"/>
              </a:ext>
            </a:extLst>
          </p:cNvPr>
          <p:cNvSpPr txBox="1"/>
          <p:nvPr/>
        </p:nvSpPr>
        <p:spPr>
          <a:xfrm>
            <a:off x="6634873" y="3086254"/>
            <a:ext cx="5970785" cy="5517664"/>
          </a:xfrm>
          <a:prstGeom prst="rect">
            <a:avLst/>
          </a:prstGeom>
        </p:spPr>
        <p:txBody>
          <a:bodyPr lIns="0" tIns="0" rIns="0" bIns="0" rtlCol="0" anchor="t">
            <a:spAutoFit/>
          </a:bodyPr>
          <a:lstStyle/>
          <a:p>
            <a:pPr>
              <a:lnSpc>
                <a:spcPts val="3631"/>
              </a:lnSpc>
            </a:pPr>
            <a:r>
              <a:rPr lang="en-US" sz="2550" dirty="0">
                <a:solidFill>
                  <a:srgbClr val="000000"/>
                </a:solidFill>
                <a:latin typeface="Poppins"/>
              </a:rPr>
              <a:t>Think of an adjective that describes you. </a:t>
            </a:r>
          </a:p>
          <a:p>
            <a:pPr>
              <a:lnSpc>
                <a:spcPts val="3631"/>
              </a:lnSpc>
            </a:pPr>
            <a:endParaRPr lang="en-US" sz="2550" dirty="0">
              <a:solidFill>
                <a:srgbClr val="000000"/>
              </a:solidFill>
              <a:latin typeface="Poppins"/>
            </a:endParaRPr>
          </a:p>
          <a:p>
            <a:pPr>
              <a:lnSpc>
                <a:spcPts val="3631"/>
              </a:lnSpc>
            </a:pPr>
            <a:r>
              <a:rPr lang="en-US" sz="2550" dirty="0">
                <a:solidFill>
                  <a:srgbClr val="000000"/>
                </a:solidFill>
                <a:latin typeface="Poppins"/>
              </a:rPr>
              <a:t>If it starts with the same letter as your name, even better! </a:t>
            </a:r>
            <a:br>
              <a:rPr lang="en-US" sz="2550" dirty="0">
                <a:solidFill>
                  <a:srgbClr val="000000"/>
                </a:solidFill>
                <a:latin typeface="Poppins"/>
                <a:cs typeface="Poppins"/>
              </a:rPr>
            </a:br>
            <a:br>
              <a:rPr lang="en-US" sz="2550" dirty="0">
                <a:solidFill>
                  <a:srgbClr val="000000"/>
                </a:solidFill>
                <a:latin typeface="Poppins"/>
                <a:cs typeface="Poppins"/>
              </a:rPr>
            </a:br>
            <a:r>
              <a:rPr lang="en-US" sz="2550" dirty="0">
                <a:solidFill>
                  <a:srgbClr val="000000"/>
                </a:solidFill>
                <a:latin typeface="Poppins"/>
              </a:rPr>
              <a:t>Ask the person beside you for help if you are struggling!</a:t>
            </a:r>
          </a:p>
          <a:p>
            <a:pPr>
              <a:lnSpc>
                <a:spcPts val="3631"/>
              </a:lnSpc>
            </a:pPr>
            <a:endParaRPr lang="en-US" sz="2550" dirty="0">
              <a:solidFill>
                <a:srgbClr val="000000"/>
              </a:solidFill>
              <a:latin typeface="Poppins"/>
              <a:cs typeface="Poppins"/>
            </a:endParaRPr>
          </a:p>
          <a:p>
            <a:pPr>
              <a:lnSpc>
                <a:spcPts val="3631"/>
              </a:lnSpc>
            </a:pPr>
            <a:r>
              <a:rPr lang="en-US" sz="2550" dirty="0">
                <a:solidFill>
                  <a:srgbClr val="000000"/>
                </a:solidFill>
                <a:latin typeface="Poppins"/>
                <a:cs typeface="Poppins"/>
              </a:rPr>
              <a:t>What’s your </a:t>
            </a:r>
            <a:r>
              <a:rPr lang="en-US" sz="2550" dirty="0" err="1">
                <a:solidFill>
                  <a:srgbClr val="000000"/>
                </a:solidFill>
                <a:latin typeface="Poppins"/>
                <a:cs typeface="Poppins"/>
              </a:rPr>
              <a:t>favourite</a:t>
            </a:r>
            <a:r>
              <a:rPr lang="en-US" sz="2550" dirty="0">
                <a:solidFill>
                  <a:srgbClr val="000000"/>
                </a:solidFill>
                <a:latin typeface="Poppins"/>
                <a:cs typeface="Poppins"/>
              </a:rPr>
              <a:t> story? Film, book, media campaign</a:t>
            </a:r>
          </a:p>
          <a:p>
            <a:pPr>
              <a:lnSpc>
                <a:spcPts val="3631"/>
              </a:lnSpc>
              <a:spcBef>
                <a:spcPct val="0"/>
              </a:spcBef>
            </a:pPr>
            <a:endParaRPr lang="en-US" sz="2593" dirty="0">
              <a:solidFill>
                <a:srgbClr val="000000"/>
              </a:solidFill>
              <a:latin typeface="Poppins"/>
            </a:endParaRPr>
          </a:p>
        </p:txBody>
      </p:sp>
      <p:sp>
        <p:nvSpPr>
          <p:cNvPr id="20" name="Freeform 25">
            <a:extLst>
              <a:ext uri="{FF2B5EF4-FFF2-40B4-BE49-F238E27FC236}">
                <a16:creationId xmlns:a16="http://schemas.microsoft.com/office/drawing/2014/main" id="{2760A429-18ED-D1C1-1B9A-6689E7C190A5}"/>
              </a:ext>
            </a:extLst>
          </p:cNvPr>
          <p:cNvSpPr/>
          <p:nvPr/>
        </p:nvSpPr>
        <p:spPr>
          <a:xfrm>
            <a:off x="5710542" y="3159405"/>
            <a:ext cx="600564" cy="600564"/>
          </a:xfrm>
          <a:custGeom>
            <a:avLst/>
            <a:gdLst/>
            <a:ahLst/>
            <a:cxnLst/>
            <a:rect l="l" t="t" r="r" b="b"/>
            <a:pathLst>
              <a:path w="600564" h="600564">
                <a:moveTo>
                  <a:pt x="0" y="0"/>
                </a:moveTo>
                <a:lnTo>
                  <a:pt x="600563" y="0"/>
                </a:lnTo>
                <a:lnTo>
                  <a:pt x="600563" y="600564"/>
                </a:lnTo>
                <a:lnTo>
                  <a:pt x="0" y="60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BE"/>
          </a:p>
        </p:txBody>
      </p:sp>
      <p:sp>
        <p:nvSpPr>
          <p:cNvPr id="23" name="Freeform 25">
            <a:extLst>
              <a:ext uri="{FF2B5EF4-FFF2-40B4-BE49-F238E27FC236}">
                <a16:creationId xmlns:a16="http://schemas.microsoft.com/office/drawing/2014/main" id="{BB4070AC-33F1-BF4C-723B-31B5BC1D98B2}"/>
              </a:ext>
            </a:extLst>
          </p:cNvPr>
          <p:cNvSpPr/>
          <p:nvPr/>
        </p:nvSpPr>
        <p:spPr>
          <a:xfrm>
            <a:off x="5710542" y="4625997"/>
            <a:ext cx="600564" cy="600564"/>
          </a:xfrm>
          <a:custGeom>
            <a:avLst/>
            <a:gdLst/>
            <a:ahLst/>
            <a:cxnLst/>
            <a:rect l="l" t="t" r="r" b="b"/>
            <a:pathLst>
              <a:path w="600564" h="600564">
                <a:moveTo>
                  <a:pt x="0" y="0"/>
                </a:moveTo>
                <a:lnTo>
                  <a:pt x="600563" y="0"/>
                </a:lnTo>
                <a:lnTo>
                  <a:pt x="600563" y="600564"/>
                </a:lnTo>
                <a:lnTo>
                  <a:pt x="0" y="60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BE"/>
          </a:p>
        </p:txBody>
      </p:sp>
      <p:sp>
        <p:nvSpPr>
          <p:cNvPr id="26" name="Freeform 25">
            <a:extLst>
              <a:ext uri="{FF2B5EF4-FFF2-40B4-BE49-F238E27FC236}">
                <a16:creationId xmlns:a16="http://schemas.microsoft.com/office/drawing/2014/main" id="{2557F7D0-CDEF-6830-CCA6-2732DBCBF634}"/>
              </a:ext>
            </a:extLst>
          </p:cNvPr>
          <p:cNvSpPr/>
          <p:nvPr/>
        </p:nvSpPr>
        <p:spPr>
          <a:xfrm>
            <a:off x="5710542" y="6092589"/>
            <a:ext cx="600564" cy="600564"/>
          </a:xfrm>
          <a:custGeom>
            <a:avLst/>
            <a:gdLst/>
            <a:ahLst/>
            <a:cxnLst/>
            <a:rect l="l" t="t" r="r" b="b"/>
            <a:pathLst>
              <a:path w="600564" h="600564">
                <a:moveTo>
                  <a:pt x="0" y="0"/>
                </a:moveTo>
                <a:lnTo>
                  <a:pt x="600563" y="0"/>
                </a:lnTo>
                <a:lnTo>
                  <a:pt x="600563" y="600564"/>
                </a:lnTo>
                <a:lnTo>
                  <a:pt x="0" y="60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BE"/>
          </a:p>
        </p:txBody>
      </p:sp>
      <p:sp>
        <p:nvSpPr>
          <p:cNvPr id="27" name="TextBox 16">
            <a:extLst>
              <a:ext uri="{FF2B5EF4-FFF2-40B4-BE49-F238E27FC236}">
                <a16:creationId xmlns:a16="http://schemas.microsoft.com/office/drawing/2014/main" id="{35605B04-ADAF-FE82-90ED-19017CB552A8}"/>
              </a:ext>
            </a:extLst>
          </p:cNvPr>
          <p:cNvSpPr txBox="1"/>
          <p:nvPr/>
        </p:nvSpPr>
        <p:spPr>
          <a:xfrm>
            <a:off x="1597127" y="7744516"/>
            <a:ext cx="12073153" cy="2286010"/>
          </a:xfrm>
          <a:prstGeom prst="rect">
            <a:avLst/>
          </a:prstGeom>
        </p:spPr>
        <p:txBody>
          <a:bodyPr wrap="square" lIns="0" tIns="0" rIns="0" bIns="0" rtlCol="0" anchor="t">
            <a:spAutoFit/>
          </a:bodyPr>
          <a:lstStyle/>
          <a:p>
            <a:pPr>
              <a:lnSpc>
                <a:spcPts val="3631"/>
              </a:lnSpc>
            </a:pPr>
            <a:r>
              <a:rPr lang="en-US" sz="2550" dirty="0">
                <a:solidFill>
                  <a:srgbClr val="000000"/>
                </a:solidFill>
                <a:latin typeface="Poppins"/>
              </a:rPr>
              <a:t>Other examples:</a:t>
            </a:r>
            <a:endParaRPr lang="en-US" sz="2550" dirty="0">
              <a:solidFill>
                <a:srgbClr val="000000"/>
              </a:solidFill>
              <a:latin typeface="Poppins"/>
              <a:cs typeface="Poppins"/>
            </a:endParaRPr>
          </a:p>
          <a:p>
            <a:pPr>
              <a:lnSpc>
                <a:spcPts val="3631"/>
              </a:lnSpc>
            </a:pPr>
            <a:r>
              <a:rPr lang="en-US" sz="2550" dirty="0">
                <a:solidFill>
                  <a:srgbClr val="000000"/>
                </a:solidFill>
                <a:latin typeface="Poppins"/>
                <a:cs typeface="Poppins"/>
              </a:rPr>
              <a:t>Happy Heather</a:t>
            </a:r>
          </a:p>
          <a:p>
            <a:pPr>
              <a:lnSpc>
                <a:spcPts val="3631"/>
              </a:lnSpc>
            </a:pPr>
            <a:r>
              <a:rPr lang="en-US" sz="2550" dirty="0">
                <a:solidFill>
                  <a:srgbClr val="000000"/>
                </a:solidFill>
                <a:latin typeface="Poppins"/>
                <a:cs typeface="Poppins"/>
              </a:rPr>
              <a:t>Optimistic Olli</a:t>
            </a:r>
          </a:p>
          <a:p>
            <a:pPr>
              <a:lnSpc>
                <a:spcPts val="3631"/>
              </a:lnSpc>
            </a:pPr>
            <a:endParaRPr lang="en-US" sz="2550" dirty="0">
              <a:latin typeface="Poppins"/>
              <a:cs typeface="Poppins"/>
            </a:endParaRPr>
          </a:p>
          <a:p>
            <a:pPr>
              <a:lnSpc>
                <a:spcPts val="3631"/>
              </a:lnSpc>
              <a:spcBef>
                <a:spcPct val="0"/>
              </a:spcBef>
            </a:pPr>
            <a:endParaRPr lang="en-US" sz="2593" dirty="0">
              <a:solidFill>
                <a:srgbClr val="000000"/>
              </a:solidFill>
              <a:latin typeface="Poppins"/>
            </a:endParaRPr>
          </a:p>
        </p:txBody>
      </p:sp>
      <p:sp>
        <p:nvSpPr>
          <p:cNvPr id="3" name="Freeform 25">
            <a:extLst>
              <a:ext uri="{FF2B5EF4-FFF2-40B4-BE49-F238E27FC236}">
                <a16:creationId xmlns:a16="http://schemas.microsoft.com/office/drawing/2014/main" id="{491A8651-A623-7E59-0576-F4406740632C}"/>
              </a:ext>
            </a:extLst>
          </p:cNvPr>
          <p:cNvSpPr/>
          <p:nvPr/>
        </p:nvSpPr>
        <p:spPr>
          <a:xfrm>
            <a:off x="5710542" y="7313027"/>
            <a:ext cx="600564" cy="600564"/>
          </a:xfrm>
          <a:custGeom>
            <a:avLst/>
            <a:gdLst/>
            <a:ahLst/>
            <a:cxnLst/>
            <a:rect l="l" t="t" r="r" b="b"/>
            <a:pathLst>
              <a:path w="600564" h="600564">
                <a:moveTo>
                  <a:pt x="0" y="0"/>
                </a:moveTo>
                <a:lnTo>
                  <a:pt x="600563" y="0"/>
                </a:lnTo>
                <a:lnTo>
                  <a:pt x="600563" y="600564"/>
                </a:lnTo>
                <a:lnTo>
                  <a:pt x="0" y="60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BE"/>
          </a:p>
        </p:txBody>
      </p:sp>
    </p:spTree>
    <p:extLst>
      <p:ext uri="{BB962C8B-B14F-4D97-AF65-F5344CB8AC3E}">
        <p14:creationId xmlns:p14="http://schemas.microsoft.com/office/powerpoint/2010/main" val="2879195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172200"/>
            <a:ext cx="4130289" cy="4114800"/>
          </a:xfrm>
          <a:custGeom>
            <a:avLst/>
            <a:gdLst/>
            <a:ahLst/>
            <a:cxnLst/>
            <a:rect l="l" t="t" r="r" b="b"/>
            <a:pathLst>
              <a:path w="4130289" h="4114800">
                <a:moveTo>
                  <a:pt x="0" y="0"/>
                </a:moveTo>
                <a:lnTo>
                  <a:pt x="4130289" y="0"/>
                </a:lnTo>
                <a:lnTo>
                  <a:pt x="413028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BE"/>
          </a:p>
        </p:txBody>
      </p:sp>
      <p:sp>
        <p:nvSpPr>
          <p:cNvPr id="3" name="Freeform 3"/>
          <p:cNvSpPr/>
          <p:nvPr/>
        </p:nvSpPr>
        <p:spPr>
          <a:xfrm flipH="1" flipV="1">
            <a:off x="14157711" y="0"/>
            <a:ext cx="4130289" cy="4114800"/>
          </a:xfrm>
          <a:custGeom>
            <a:avLst/>
            <a:gdLst/>
            <a:ahLst/>
            <a:cxnLst/>
            <a:rect l="l" t="t" r="r" b="b"/>
            <a:pathLst>
              <a:path w="4130289" h="4114800">
                <a:moveTo>
                  <a:pt x="4130289" y="4114800"/>
                </a:moveTo>
                <a:lnTo>
                  <a:pt x="0" y="4114800"/>
                </a:lnTo>
                <a:lnTo>
                  <a:pt x="0" y="0"/>
                </a:lnTo>
                <a:lnTo>
                  <a:pt x="4130289" y="0"/>
                </a:lnTo>
                <a:lnTo>
                  <a:pt x="4130289"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BE"/>
          </a:p>
        </p:txBody>
      </p:sp>
      <p:sp>
        <p:nvSpPr>
          <p:cNvPr id="19" name="TextBox 19"/>
          <p:cNvSpPr txBox="1"/>
          <p:nvPr/>
        </p:nvSpPr>
        <p:spPr>
          <a:xfrm>
            <a:off x="2982684" y="828675"/>
            <a:ext cx="12322633" cy="1144672"/>
          </a:xfrm>
          <a:prstGeom prst="rect">
            <a:avLst/>
          </a:prstGeom>
        </p:spPr>
        <p:txBody>
          <a:bodyPr lIns="0" tIns="0" rIns="0" bIns="0" rtlCol="0" anchor="t">
            <a:spAutoFit/>
          </a:bodyPr>
          <a:lstStyle/>
          <a:p>
            <a:pPr algn="ctr">
              <a:lnSpc>
                <a:spcPts val="9421"/>
              </a:lnSpc>
              <a:spcBef>
                <a:spcPct val="0"/>
              </a:spcBef>
            </a:pPr>
            <a:r>
              <a:rPr lang="en-US" sz="6700" dirty="0">
                <a:solidFill>
                  <a:srgbClr val="004480"/>
                </a:solidFill>
                <a:latin typeface="Poppins Semi-Bold"/>
              </a:rPr>
              <a:t>Finding your content</a:t>
            </a:r>
          </a:p>
        </p:txBody>
      </p:sp>
      <p:sp>
        <p:nvSpPr>
          <p:cNvPr id="6" name="Rectangle 5">
            <a:extLst>
              <a:ext uri="{FF2B5EF4-FFF2-40B4-BE49-F238E27FC236}">
                <a16:creationId xmlns:a16="http://schemas.microsoft.com/office/drawing/2014/main" id="{84860BC1-B6E0-8914-BD3E-24E5826C53B2}"/>
              </a:ext>
            </a:extLst>
          </p:cNvPr>
          <p:cNvSpPr/>
          <p:nvPr/>
        </p:nvSpPr>
        <p:spPr>
          <a:xfrm>
            <a:off x="46972" y="31315"/>
            <a:ext cx="18209712" cy="10208712"/>
          </a:xfrm>
          <a:prstGeom prst="rect">
            <a:avLst/>
          </a:prstGeom>
          <a:noFill/>
          <a:ln w="57150">
            <a:solidFill>
              <a:srgbClr val="0095DB"/>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009E8BEB-DC27-CD1B-ADA5-0EE34CC9E5E5}"/>
              </a:ext>
            </a:extLst>
          </p:cNvPr>
          <p:cNvSpPr/>
          <p:nvPr/>
        </p:nvSpPr>
        <p:spPr>
          <a:xfrm>
            <a:off x="187889" y="180434"/>
            <a:ext cx="17912219" cy="9932662"/>
          </a:xfrm>
          <a:prstGeom prst="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extBox 19">
            <a:extLst>
              <a:ext uri="{FF2B5EF4-FFF2-40B4-BE49-F238E27FC236}">
                <a16:creationId xmlns:a16="http://schemas.microsoft.com/office/drawing/2014/main" id="{2D2FDB10-465C-EAFF-AAAA-10CDD6F60F1E}"/>
              </a:ext>
            </a:extLst>
          </p:cNvPr>
          <p:cNvSpPr txBox="1"/>
          <p:nvPr/>
        </p:nvSpPr>
        <p:spPr>
          <a:xfrm>
            <a:off x="2184613" y="3065717"/>
            <a:ext cx="14034121" cy="5435334"/>
          </a:xfrm>
          <a:prstGeom prst="rect">
            <a:avLst/>
          </a:prstGeom>
        </p:spPr>
        <p:txBody>
          <a:bodyPr wrap="square" lIns="0" tIns="0" rIns="0" bIns="0" rtlCol="0" anchor="t">
            <a:spAutoFit/>
          </a:bodyPr>
          <a:lstStyle/>
          <a:p>
            <a:pPr algn="ctr">
              <a:lnSpc>
                <a:spcPct val="150000"/>
              </a:lnSpc>
            </a:pPr>
            <a:r>
              <a:rPr lang="en-US" sz="4800" dirty="0">
                <a:solidFill>
                  <a:srgbClr val="004480"/>
                </a:solidFill>
                <a:latin typeface="Poppins"/>
                <a:cs typeface="Poppins Semi-Bold"/>
              </a:rPr>
              <a:t>Write down one or two projects or initiatives from your </a:t>
            </a:r>
            <a:r>
              <a:rPr lang="en-US" sz="4800" dirty="0" err="1">
                <a:solidFill>
                  <a:srgbClr val="004480"/>
                </a:solidFill>
                <a:latin typeface="Poppins"/>
                <a:cs typeface="Poppins Semi-Bold"/>
              </a:rPr>
              <a:t>organisation</a:t>
            </a:r>
            <a:r>
              <a:rPr lang="en-US" sz="4800" dirty="0">
                <a:solidFill>
                  <a:srgbClr val="004480"/>
                </a:solidFill>
                <a:latin typeface="Poppins"/>
                <a:cs typeface="Poppins Semi-Bold"/>
              </a:rPr>
              <a:t> that you would like to highlight as a campaign. </a:t>
            </a:r>
            <a:endParaRPr lang="en-US" dirty="0">
              <a:solidFill>
                <a:srgbClr val="000000"/>
              </a:solidFill>
              <a:latin typeface="Poppins"/>
              <a:cs typeface="Poppins Semi-Bold"/>
            </a:endParaRPr>
          </a:p>
          <a:p>
            <a:pPr algn="ctr">
              <a:lnSpc>
                <a:spcPct val="150000"/>
              </a:lnSpc>
            </a:pPr>
            <a:endParaRPr lang="en-US" sz="4800" dirty="0">
              <a:solidFill>
                <a:srgbClr val="004480"/>
              </a:solidFill>
              <a:latin typeface="Poppins"/>
              <a:cs typeface="Poppins Semi-Bold"/>
            </a:endParaRPr>
          </a:p>
          <a:p>
            <a:pPr algn="ctr">
              <a:lnSpc>
                <a:spcPct val="150000"/>
              </a:lnSpc>
            </a:pPr>
            <a:r>
              <a:rPr lang="en-US" sz="4800" dirty="0">
                <a:solidFill>
                  <a:srgbClr val="004480"/>
                </a:solidFill>
                <a:latin typeface="Poppins"/>
                <a:cs typeface="Poppins Semi-Bold"/>
              </a:rPr>
              <a:t>Describe the project to the person next to you</a:t>
            </a:r>
            <a:endParaRPr lang="en-US" dirty="0">
              <a:latin typeface="Poppins"/>
              <a:cs typeface="Poppins Semi-Bold"/>
            </a:endParaRPr>
          </a:p>
        </p:txBody>
      </p:sp>
    </p:spTree>
    <p:extLst>
      <p:ext uri="{BB962C8B-B14F-4D97-AF65-F5344CB8AC3E}">
        <p14:creationId xmlns:p14="http://schemas.microsoft.com/office/powerpoint/2010/main" val="194016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872" y="3057447"/>
            <a:ext cx="7950471" cy="2408901"/>
            <a:chOff x="0" y="-57150"/>
            <a:chExt cx="4842362" cy="638027"/>
          </a:xfrm>
        </p:grpSpPr>
        <p:sp>
          <p:nvSpPr>
            <p:cNvPr id="3" name="Freeform 3"/>
            <p:cNvSpPr/>
            <p:nvPr/>
          </p:nvSpPr>
          <p:spPr>
            <a:xfrm>
              <a:off x="0" y="0"/>
              <a:ext cx="4842362" cy="580877"/>
            </a:xfrm>
            <a:custGeom>
              <a:avLst/>
              <a:gdLst/>
              <a:ahLst/>
              <a:cxnLst/>
              <a:rect l="l" t="t" r="r" b="b"/>
              <a:pathLst>
                <a:path w="4842362" h="580877">
                  <a:moveTo>
                    <a:pt x="0" y="0"/>
                  </a:moveTo>
                  <a:lnTo>
                    <a:pt x="4842362" y="0"/>
                  </a:lnTo>
                  <a:lnTo>
                    <a:pt x="4842362" y="580877"/>
                  </a:lnTo>
                  <a:lnTo>
                    <a:pt x="0" y="580877"/>
                  </a:lnTo>
                  <a:close/>
                </a:path>
              </a:pathLst>
            </a:custGeom>
            <a:solidFill>
              <a:srgbClr val="0098DA"/>
            </a:solidFill>
          </p:spPr>
          <p:txBody>
            <a:bodyPr/>
            <a:lstStyle/>
            <a:p>
              <a:endParaRPr lang="en-BE"/>
            </a:p>
          </p:txBody>
        </p:sp>
        <p:sp>
          <p:nvSpPr>
            <p:cNvPr id="4" name="TextBox 4"/>
            <p:cNvSpPr txBox="1"/>
            <p:nvPr/>
          </p:nvSpPr>
          <p:spPr>
            <a:xfrm>
              <a:off x="10806" y="-57150"/>
              <a:ext cx="2129921" cy="634443"/>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5962648" y="515711"/>
            <a:ext cx="12322633" cy="2350131"/>
          </a:xfrm>
          <a:prstGeom prst="rect">
            <a:avLst/>
          </a:prstGeom>
        </p:spPr>
        <p:txBody>
          <a:bodyPr lIns="0" tIns="0" rIns="0" bIns="0" rtlCol="0" anchor="t">
            <a:spAutoFit/>
          </a:bodyPr>
          <a:lstStyle/>
          <a:p>
            <a:pPr algn="ctr">
              <a:lnSpc>
                <a:spcPts val="9421"/>
              </a:lnSpc>
              <a:spcBef>
                <a:spcPct val="0"/>
              </a:spcBef>
            </a:pPr>
            <a:r>
              <a:rPr lang="en-US" sz="6700" dirty="0">
                <a:solidFill>
                  <a:srgbClr val="004480"/>
                </a:solidFill>
                <a:latin typeface="Poppins Semi-Bold"/>
                <a:cs typeface="Poppins Semi-Bold"/>
              </a:rPr>
              <a:t>Addressing a </a:t>
            </a:r>
            <a:endParaRPr lang="en-US"/>
          </a:p>
          <a:p>
            <a:pPr algn="ctr">
              <a:lnSpc>
                <a:spcPts val="9421"/>
              </a:lnSpc>
              <a:spcBef>
                <a:spcPct val="0"/>
              </a:spcBef>
            </a:pPr>
            <a:r>
              <a:rPr lang="en-US" sz="6700" dirty="0">
                <a:solidFill>
                  <a:srgbClr val="004480"/>
                </a:solidFill>
                <a:latin typeface="Poppins Semi-Bold"/>
                <a:cs typeface="Poppins Semi-Bold"/>
              </a:rPr>
              <a:t>challenge: BRIDGES</a:t>
            </a:r>
            <a:endParaRPr lang="en-US"/>
          </a:p>
        </p:txBody>
      </p:sp>
      <p:sp>
        <p:nvSpPr>
          <p:cNvPr id="10" name="Rectangle 9">
            <a:extLst>
              <a:ext uri="{FF2B5EF4-FFF2-40B4-BE49-F238E27FC236}">
                <a16:creationId xmlns:a16="http://schemas.microsoft.com/office/drawing/2014/main" id="{F6621BFD-6E16-E503-6261-BF58E76DC846}"/>
              </a:ext>
            </a:extLst>
          </p:cNvPr>
          <p:cNvSpPr/>
          <p:nvPr/>
        </p:nvSpPr>
        <p:spPr>
          <a:xfrm>
            <a:off x="46972" y="31315"/>
            <a:ext cx="18209712" cy="10208712"/>
          </a:xfrm>
          <a:prstGeom prst="rect">
            <a:avLst/>
          </a:prstGeom>
          <a:noFill/>
          <a:ln w="57150">
            <a:solidFill>
              <a:srgbClr val="0095DB"/>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147E8F0D-7BB3-899B-B2EC-B9195CBC34F3}"/>
              </a:ext>
            </a:extLst>
          </p:cNvPr>
          <p:cNvSpPr/>
          <p:nvPr/>
        </p:nvSpPr>
        <p:spPr>
          <a:xfrm>
            <a:off x="187889" y="180434"/>
            <a:ext cx="17912219" cy="9932662"/>
          </a:xfrm>
          <a:prstGeom prst="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5" name="Picture 4" descr="A person with his eyes closed&#10;&#10;Description automatically generated">
            <a:extLst>
              <a:ext uri="{FF2B5EF4-FFF2-40B4-BE49-F238E27FC236}">
                <a16:creationId xmlns:a16="http://schemas.microsoft.com/office/drawing/2014/main" id="{7CCD2AAB-523E-3CEF-ED1E-BC99FB314F4E}"/>
              </a:ext>
            </a:extLst>
          </p:cNvPr>
          <p:cNvPicPr>
            <a:picLocks noChangeAspect="1"/>
          </p:cNvPicPr>
          <p:nvPr/>
        </p:nvPicPr>
        <p:blipFill>
          <a:blip r:embed="rId2"/>
          <a:stretch>
            <a:fillRect/>
          </a:stretch>
        </p:blipFill>
        <p:spPr>
          <a:xfrm>
            <a:off x="352425" y="519793"/>
            <a:ext cx="7051221" cy="9397092"/>
          </a:xfrm>
          <a:prstGeom prst="rect">
            <a:avLst/>
          </a:prstGeom>
        </p:spPr>
      </p:pic>
      <p:sp>
        <p:nvSpPr>
          <p:cNvPr id="7" name="TextBox 16">
            <a:extLst>
              <a:ext uri="{FF2B5EF4-FFF2-40B4-BE49-F238E27FC236}">
                <a16:creationId xmlns:a16="http://schemas.microsoft.com/office/drawing/2014/main" id="{D5964A93-C888-368E-3CA4-820B3A68B8D4}"/>
              </a:ext>
            </a:extLst>
          </p:cNvPr>
          <p:cNvSpPr txBox="1"/>
          <p:nvPr/>
        </p:nvSpPr>
        <p:spPr>
          <a:xfrm>
            <a:off x="8166834" y="2865143"/>
            <a:ext cx="9747883" cy="8170698"/>
          </a:xfrm>
          <a:prstGeom prst="rect">
            <a:avLst/>
          </a:prstGeom>
        </p:spPr>
        <p:txBody>
          <a:bodyPr wrap="square" lIns="0" tIns="0" rIns="0" bIns="0" rtlCol="0" anchor="t">
            <a:spAutoFit/>
          </a:bodyPr>
          <a:lstStyle/>
          <a:p>
            <a:pPr algn="just"/>
            <a:r>
              <a:rPr lang="en-US" sz="2550" dirty="0">
                <a:solidFill>
                  <a:srgbClr val="000000"/>
                </a:solidFill>
                <a:latin typeface="Poppins"/>
                <a:cs typeface="Calibri"/>
              </a:rPr>
              <a:t>BRIDGES is an academic publication (2024) which aimed to</a:t>
            </a:r>
            <a:r>
              <a:rPr lang="en-US" sz="2550" dirty="0">
                <a:solidFill>
                  <a:srgbClr val="000000"/>
                </a:solidFill>
                <a:latin typeface="Poppins"/>
                <a:ea typeface="+mn-lt"/>
                <a:cs typeface="+mn-lt"/>
              </a:rPr>
              <a:t> understand how facts turn into narratives and narratives into individual and collective responses.</a:t>
            </a:r>
            <a:endParaRPr lang="en-US">
              <a:solidFill>
                <a:srgbClr val="000000"/>
              </a:solidFill>
              <a:latin typeface="Poppins"/>
              <a:ea typeface="+mn-lt"/>
              <a:cs typeface="+mn-lt"/>
            </a:endParaRPr>
          </a:p>
          <a:p>
            <a:pPr algn="just"/>
            <a:endParaRPr lang="en-US" sz="2550" dirty="0">
              <a:solidFill>
                <a:srgbClr val="000000"/>
              </a:solidFill>
              <a:latin typeface="Poppins"/>
              <a:ea typeface="+mn-lt"/>
              <a:cs typeface="+mn-lt"/>
            </a:endParaRPr>
          </a:p>
          <a:p>
            <a:pPr algn="just"/>
            <a:r>
              <a:rPr lang="en-US" sz="2550" dirty="0">
                <a:solidFill>
                  <a:srgbClr val="000000"/>
                </a:solidFill>
                <a:latin typeface="Poppins"/>
                <a:ea typeface="+mn-lt"/>
                <a:cs typeface="+mn-lt"/>
              </a:rPr>
              <a:t>BRIDGES focused on the causes and consequences of migration narratives, and looked not only at migration narratives as such but also and particularly at the processes behind them.</a:t>
            </a:r>
            <a:endParaRPr lang="en-US">
              <a:latin typeface="Poppins"/>
              <a:ea typeface="+mn-lt"/>
              <a:cs typeface="+mn-lt"/>
            </a:endParaRPr>
          </a:p>
          <a:p>
            <a:pPr algn="just"/>
            <a:endParaRPr lang="en-US" sz="2550" dirty="0">
              <a:solidFill>
                <a:srgbClr val="000000"/>
              </a:solidFill>
              <a:latin typeface="Poppins"/>
              <a:ea typeface="+mn-lt"/>
              <a:cs typeface="+mn-lt"/>
            </a:endParaRPr>
          </a:p>
          <a:p>
            <a:pPr algn="just"/>
            <a:r>
              <a:rPr lang="en-US" sz="2550" dirty="0">
                <a:latin typeface="Poppins"/>
                <a:cs typeface="Calibri"/>
              </a:rPr>
              <a:t>The</a:t>
            </a:r>
            <a:r>
              <a:rPr lang="en-US" sz="2550" dirty="0">
                <a:solidFill>
                  <a:srgbClr val="000000"/>
                </a:solidFill>
                <a:latin typeface="Poppins"/>
                <a:ea typeface="+mn-lt"/>
                <a:cs typeface="+mn-lt"/>
              </a:rPr>
              <a:t> results showed that the stronger you identify with the protagonist, the more deeply you think about this person and their story, and the less counterarguments you think of in processing the story.</a:t>
            </a:r>
            <a:endParaRPr lang="en-US">
              <a:latin typeface="Poppins"/>
              <a:cs typeface="Poppins"/>
            </a:endParaRPr>
          </a:p>
          <a:p>
            <a:pPr algn="just"/>
            <a:endParaRPr lang="en-US" dirty="0">
              <a:latin typeface="Poppins"/>
              <a:cs typeface="Poppins"/>
            </a:endParaRPr>
          </a:p>
          <a:p>
            <a:pPr algn="just"/>
            <a:r>
              <a:rPr lang="en-US" sz="2550" dirty="0">
                <a:solidFill>
                  <a:srgbClr val="000000"/>
                </a:solidFill>
                <a:latin typeface="Poppins"/>
                <a:ea typeface="+mn-lt"/>
                <a:cs typeface="+mn-lt"/>
              </a:rPr>
              <a:t>The results suggest that it is more important to create compelling, memorable narratives that move individuals to connect with the protagonist. Who is telling the story, or the cultural group of the protagonist seem rather secondary.</a:t>
            </a:r>
            <a:endParaRPr lang="en-US">
              <a:latin typeface="Poppins"/>
              <a:cs typeface="Poppins"/>
            </a:endParaRPr>
          </a:p>
          <a:p>
            <a:endParaRPr lang="en-US" sz="2550" dirty="0">
              <a:solidFill>
                <a:srgbClr val="000000"/>
              </a:solidFill>
              <a:latin typeface="Calibri"/>
              <a:cs typeface="Calibri"/>
            </a:endParaRPr>
          </a:p>
          <a:p>
            <a:endParaRPr lang="en-US" sz="2550" dirty="0">
              <a:solidFill>
                <a:srgbClr val="000000"/>
              </a:solidFill>
              <a:latin typeface="Calibri"/>
              <a:cs typeface="Calibri"/>
            </a:endParaRPr>
          </a:p>
          <a:p>
            <a:pPr>
              <a:lnSpc>
                <a:spcPts val="3631"/>
              </a:lnSpc>
            </a:pPr>
            <a:endParaRPr lang="en-US" sz="2550" dirty="0">
              <a:solidFill>
                <a:srgbClr val="000000"/>
              </a:solidFill>
              <a:latin typeface="Poppins"/>
              <a:cs typeface="Poppins"/>
            </a:endParaRPr>
          </a:p>
        </p:txBody>
      </p:sp>
    </p:spTree>
    <p:extLst>
      <p:ext uri="{BB962C8B-B14F-4D97-AF65-F5344CB8AC3E}">
        <p14:creationId xmlns:p14="http://schemas.microsoft.com/office/powerpoint/2010/main" val="2042590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872" y="3057447"/>
            <a:ext cx="7950471" cy="2408901"/>
            <a:chOff x="0" y="-57150"/>
            <a:chExt cx="4842362" cy="638027"/>
          </a:xfrm>
        </p:grpSpPr>
        <p:sp>
          <p:nvSpPr>
            <p:cNvPr id="3" name="Freeform 3"/>
            <p:cNvSpPr/>
            <p:nvPr/>
          </p:nvSpPr>
          <p:spPr>
            <a:xfrm>
              <a:off x="0" y="0"/>
              <a:ext cx="4842362" cy="580877"/>
            </a:xfrm>
            <a:custGeom>
              <a:avLst/>
              <a:gdLst/>
              <a:ahLst/>
              <a:cxnLst/>
              <a:rect l="l" t="t" r="r" b="b"/>
              <a:pathLst>
                <a:path w="4842362" h="580877">
                  <a:moveTo>
                    <a:pt x="0" y="0"/>
                  </a:moveTo>
                  <a:lnTo>
                    <a:pt x="4842362" y="0"/>
                  </a:lnTo>
                  <a:lnTo>
                    <a:pt x="4842362" y="580877"/>
                  </a:lnTo>
                  <a:lnTo>
                    <a:pt x="0" y="580877"/>
                  </a:lnTo>
                  <a:close/>
                </a:path>
              </a:pathLst>
            </a:custGeom>
            <a:solidFill>
              <a:srgbClr val="0098DA"/>
            </a:solidFill>
          </p:spPr>
          <p:txBody>
            <a:bodyPr/>
            <a:lstStyle/>
            <a:p>
              <a:endParaRPr lang="en-BE"/>
            </a:p>
          </p:txBody>
        </p:sp>
        <p:sp>
          <p:nvSpPr>
            <p:cNvPr id="4" name="TextBox 4"/>
            <p:cNvSpPr txBox="1"/>
            <p:nvPr/>
          </p:nvSpPr>
          <p:spPr>
            <a:xfrm>
              <a:off x="10806" y="-57150"/>
              <a:ext cx="2129921" cy="634443"/>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5962648" y="515711"/>
            <a:ext cx="12322633" cy="2350131"/>
          </a:xfrm>
          <a:prstGeom prst="rect">
            <a:avLst/>
          </a:prstGeom>
        </p:spPr>
        <p:txBody>
          <a:bodyPr lIns="0" tIns="0" rIns="0" bIns="0" rtlCol="0" anchor="t">
            <a:spAutoFit/>
          </a:bodyPr>
          <a:lstStyle/>
          <a:p>
            <a:pPr algn="ctr">
              <a:lnSpc>
                <a:spcPts val="9421"/>
              </a:lnSpc>
              <a:spcBef>
                <a:spcPct val="0"/>
              </a:spcBef>
            </a:pPr>
            <a:r>
              <a:rPr lang="en-US" sz="6700" dirty="0">
                <a:solidFill>
                  <a:srgbClr val="004480"/>
                </a:solidFill>
                <a:latin typeface="Poppins Semi-Bold"/>
                <a:cs typeface="Poppins Semi-Bold"/>
              </a:rPr>
              <a:t>Addressing a </a:t>
            </a:r>
            <a:endParaRPr lang="en-US"/>
          </a:p>
          <a:p>
            <a:pPr algn="ctr">
              <a:lnSpc>
                <a:spcPts val="9421"/>
              </a:lnSpc>
              <a:spcBef>
                <a:spcPct val="0"/>
              </a:spcBef>
            </a:pPr>
            <a:r>
              <a:rPr lang="en-US" sz="6700" dirty="0">
                <a:solidFill>
                  <a:srgbClr val="004480"/>
                </a:solidFill>
                <a:latin typeface="Poppins Semi-Bold"/>
                <a:cs typeface="Poppins Semi-Bold"/>
              </a:rPr>
              <a:t>challenge: BRIDGES</a:t>
            </a:r>
            <a:endParaRPr lang="en-US"/>
          </a:p>
        </p:txBody>
      </p:sp>
      <p:sp>
        <p:nvSpPr>
          <p:cNvPr id="10" name="Rectangle 9">
            <a:extLst>
              <a:ext uri="{FF2B5EF4-FFF2-40B4-BE49-F238E27FC236}">
                <a16:creationId xmlns:a16="http://schemas.microsoft.com/office/drawing/2014/main" id="{F6621BFD-6E16-E503-6261-BF58E76DC846}"/>
              </a:ext>
            </a:extLst>
          </p:cNvPr>
          <p:cNvSpPr/>
          <p:nvPr/>
        </p:nvSpPr>
        <p:spPr>
          <a:xfrm>
            <a:off x="46972" y="31315"/>
            <a:ext cx="18209712" cy="10208712"/>
          </a:xfrm>
          <a:prstGeom prst="rect">
            <a:avLst/>
          </a:prstGeom>
          <a:noFill/>
          <a:ln w="57150">
            <a:solidFill>
              <a:srgbClr val="0095DB"/>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147E8F0D-7BB3-899B-B2EC-B9195CBC34F3}"/>
              </a:ext>
            </a:extLst>
          </p:cNvPr>
          <p:cNvSpPr/>
          <p:nvPr/>
        </p:nvSpPr>
        <p:spPr>
          <a:xfrm>
            <a:off x="187889" y="180434"/>
            <a:ext cx="17912219" cy="9932662"/>
          </a:xfrm>
          <a:prstGeom prst="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5" name="Picture 4" descr="A person with his eyes closed&#10;&#10;Description automatically generated">
            <a:extLst>
              <a:ext uri="{FF2B5EF4-FFF2-40B4-BE49-F238E27FC236}">
                <a16:creationId xmlns:a16="http://schemas.microsoft.com/office/drawing/2014/main" id="{7CCD2AAB-523E-3CEF-ED1E-BC99FB314F4E}"/>
              </a:ext>
            </a:extLst>
          </p:cNvPr>
          <p:cNvPicPr>
            <a:picLocks noChangeAspect="1"/>
          </p:cNvPicPr>
          <p:nvPr/>
        </p:nvPicPr>
        <p:blipFill>
          <a:blip r:embed="rId2"/>
          <a:stretch>
            <a:fillRect/>
          </a:stretch>
        </p:blipFill>
        <p:spPr>
          <a:xfrm>
            <a:off x="352425" y="519793"/>
            <a:ext cx="7051221" cy="9397092"/>
          </a:xfrm>
          <a:prstGeom prst="rect">
            <a:avLst/>
          </a:prstGeom>
        </p:spPr>
      </p:pic>
      <p:sp>
        <p:nvSpPr>
          <p:cNvPr id="7" name="TextBox 16">
            <a:extLst>
              <a:ext uri="{FF2B5EF4-FFF2-40B4-BE49-F238E27FC236}">
                <a16:creationId xmlns:a16="http://schemas.microsoft.com/office/drawing/2014/main" id="{D5964A93-C888-368E-3CA4-820B3A68B8D4}"/>
              </a:ext>
            </a:extLst>
          </p:cNvPr>
          <p:cNvSpPr txBox="1"/>
          <p:nvPr/>
        </p:nvSpPr>
        <p:spPr>
          <a:xfrm>
            <a:off x="8132715" y="3052800"/>
            <a:ext cx="9969659" cy="8055282"/>
          </a:xfrm>
          <a:prstGeom prst="rect">
            <a:avLst/>
          </a:prstGeom>
        </p:spPr>
        <p:txBody>
          <a:bodyPr wrap="square" lIns="0" tIns="0" rIns="0" bIns="0" rtlCol="0" anchor="t">
            <a:spAutoFit/>
          </a:bodyPr>
          <a:lstStyle/>
          <a:p>
            <a:r>
              <a:rPr lang="en-US" sz="2550" b="1" dirty="0">
                <a:solidFill>
                  <a:srgbClr val="000000"/>
                </a:solidFill>
                <a:latin typeface="Poppins"/>
                <a:cs typeface="Calibri"/>
              </a:rPr>
              <a:t>Other findings:</a:t>
            </a:r>
            <a:endParaRPr lang="en-US" b="1">
              <a:solidFill>
                <a:srgbClr val="000000"/>
              </a:solidFill>
              <a:latin typeface="Poppins"/>
              <a:cs typeface="Calibri"/>
            </a:endParaRPr>
          </a:p>
          <a:p>
            <a:endParaRPr lang="en-US" dirty="0">
              <a:latin typeface="Poppins"/>
              <a:cs typeface="Calibri"/>
            </a:endParaRPr>
          </a:p>
          <a:p>
            <a:r>
              <a:rPr lang="en-US" sz="2550" dirty="0">
                <a:latin typeface="Poppins"/>
                <a:ea typeface="+mn-lt"/>
                <a:cs typeface="+mn-lt"/>
              </a:rPr>
              <a:t>Readers who felt a </a:t>
            </a:r>
            <a:r>
              <a:rPr lang="en-US" sz="2550" dirty="0">
                <a:solidFill>
                  <a:srgbClr val="000000"/>
                </a:solidFill>
                <a:latin typeface="Poppins"/>
                <a:ea typeface="+mn-lt"/>
                <a:cs typeface="+mn-lt"/>
              </a:rPr>
              <a:t>stronger connection with the protagonist of the story were more likely to share this story with others on the internet, to volunteer their time, and to contribute financially to help all migrants.</a:t>
            </a:r>
            <a:endParaRPr lang="en-US">
              <a:latin typeface="Poppins"/>
              <a:ea typeface="+mn-lt"/>
              <a:cs typeface="+mn-lt"/>
            </a:endParaRPr>
          </a:p>
          <a:p>
            <a:endParaRPr lang="en-US" dirty="0">
              <a:latin typeface="Poppins"/>
              <a:cs typeface="Poppins"/>
            </a:endParaRPr>
          </a:p>
          <a:p>
            <a:r>
              <a:rPr lang="en-US" sz="2550" dirty="0">
                <a:solidFill>
                  <a:srgbClr val="000000"/>
                </a:solidFill>
                <a:latin typeface="Poppins"/>
                <a:ea typeface="+mn-lt"/>
                <a:cs typeface="+mn-lt"/>
              </a:rPr>
              <a:t>A story that shows clear examples of discrimination and </a:t>
            </a:r>
            <a:r>
              <a:rPr lang="en-US" sz="2550" err="1">
                <a:solidFill>
                  <a:srgbClr val="000000"/>
                </a:solidFill>
                <a:latin typeface="Poppins"/>
                <a:ea typeface="+mn-lt"/>
                <a:cs typeface="+mn-lt"/>
              </a:rPr>
              <a:t>victimisation</a:t>
            </a:r>
            <a:r>
              <a:rPr lang="en-US" sz="2550" dirty="0">
                <a:solidFill>
                  <a:srgbClr val="000000"/>
                </a:solidFill>
                <a:latin typeface="Poppins"/>
                <a:ea typeface="+mn-lt"/>
                <a:cs typeface="+mn-lt"/>
              </a:rPr>
              <a:t> can make you intensely angry while also increasing your empathy for the person suffering these injustices. </a:t>
            </a:r>
            <a:endParaRPr lang="en-US">
              <a:solidFill>
                <a:srgbClr val="000000"/>
              </a:solidFill>
              <a:latin typeface="Poppins"/>
              <a:ea typeface="+mn-lt"/>
              <a:cs typeface="+mn-lt"/>
            </a:endParaRPr>
          </a:p>
          <a:p>
            <a:endParaRPr lang="en-US" sz="2550" dirty="0">
              <a:solidFill>
                <a:srgbClr val="000000"/>
              </a:solidFill>
              <a:latin typeface="Poppins"/>
              <a:ea typeface="+mn-lt"/>
              <a:cs typeface="+mn-lt"/>
            </a:endParaRPr>
          </a:p>
          <a:p>
            <a:r>
              <a:rPr lang="en-US" sz="2550" dirty="0">
                <a:solidFill>
                  <a:srgbClr val="000000"/>
                </a:solidFill>
                <a:latin typeface="Poppins"/>
                <a:ea typeface="+mn-lt"/>
                <a:cs typeface="+mn-lt"/>
              </a:rPr>
              <a:t>On the other hand, a story of heroism and overcoming adversity can generate self-transcendent emotions, such as making you feel moved and in awe. In both cases, these effects lead to attitudinal changes involving more positive views towards migrants and greater intentions to help them.</a:t>
            </a:r>
            <a:endParaRPr lang="en-US">
              <a:latin typeface="Poppins"/>
              <a:ea typeface="+mn-lt"/>
              <a:cs typeface="+mn-lt"/>
            </a:endParaRPr>
          </a:p>
          <a:p>
            <a:endParaRPr lang="en-US" sz="2550" dirty="0">
              <a:cs typeface="Calibri"/>
            </a:endParaRPr>
          </a:p>
          <a:p>
            <a:endParaRPr lang="en-US" sz="2550" dirty="0">
              <a:solidFill>
                <a:srgbClr val="000000"/>
              </a:solidFill>
              <a:latin typeface="Calibri"/>
              <a:cs typeface="Calibri"/>
            </a:endParaRPr>
          </a:p>
          <a:p>
            <a:endParaRPr lang="en-US" sz="2550" dirty="0">
              <a:solidFill>
                <a:srgbClr val="000000"/>
              </a:solidFill>
              <a:latin typeface="Calibri"/>
              <a:cs typeface="Calibri"/>
            </a:endParaRPr>
          </a:p>
          <a:p>
            <a:pPr>
              <a:lnSpc>
                <a:spcPts val="3631"/>
              </a:lnSpc>
            </a:pPr>
            <a:endParaRPr lang="en-US" sz="2550" dirty="0">
              <a:solidFill>
                <a:srgbClr val="000000"/>
              </a:solidFill>
              <a:latin typeface="Poppins"/>
              <a:cs typeface="Poppins"/>
            </a:endParaRPr>
          </a:p>
        </p:txBody>
      </p:sp>
    </p:spTree>
    <p:extLst>
      <p:ext uri="{BB962C8B-B14F-4D97-AF65-F5344CB8AC3E}">
        <p14:creationId xmlns:p14="http://schemas.microsoft.com/office/powerpoint/2010/main" val="1775009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172200"/>
            <a:ext cx="4130289" cy="4114800"/>
          </a:xfrm>
          <a:custGeom>
            <a:avLst/>
            <a:gdLst/>
            <a:ahLst/>
            <a:cxnLst/>
            <a:rect l="l" t="t" r="r" b="b"/>
            <a:pathLst>
              <a:path w="4130289" h="4114800">
                <a:moveTo>
                  <a:pt x="0" y="0"/>
                </a:moveTo>
                <a:lnTo>
                  <a:pt x="4130289" y="0"/>
                </a:lnTo>
                <a:lnTo>
                  <a:pt x="413028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BE"/>
          </a:p>
        </p:txBody>
      </p:sp>
      <p:sp>
        <p:nvSpPr>
          <p:cNvPr id="3" name="Freeform 3"/>
          <p:cNvSpPr/>
          <p:nvPr/>
        </p:nvSpPr>
        <p:spPr>
          <a:xfrm flipH="1" flipV="1">
            <a:off x="14157711" y="0"/>
            <a:ext cx="4130289" cy="4114800"/>
          </a:xfrm>
          <a:custGeom>
            <a:avLst/>
            <a:gdLst/>
            <a:ahLst/>
            <a:cxnLst/>
            <a:rect l="l" t="t" r="r" b="b"/>
            <a:pathLst>
              <a:path w="4130289" h="4114800">
                <a:moveTo>
                  <a:pt x="4130289" y="4114800"/>
                </a:moveTo>
                <a:lnTo>
                  <a:pt x="0" y="4114800"/>
                </a:lnTo>
                <a:lnTo>
                  <a:pt x="0" y="0"/>
                </a:lnTo>
                <a:lnTo>
                  <a:pt x="4130289" y="0"/>
                </a:lnTo>
                <a:lnTo>
                  <a:pt x="4130289"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BE"/>
          </a:p>
        </p:txBody>
      </p:sp>
      <p:sp>
        <p:nvSpPr>
          <p:cNvPr id="19" name="TextBox 19"/>
          <p:cNvSpPr txBox="1"/>
          <p:nvPr/>
        </p:nvSpPr>
        <p:spPr>
          <a:xfrm>
            <a:off x="2982684" y="828675"/>
            <a:ext cx="12322633" cy="1144672"/>
          </a:xfrm>
          <a:prstGeom prst="rect">
            <a:avLst/>
          </a:prstGeom>
        </p:spPr>
        <p:txBody>
          <a:bodyPr lIns="0" tIns="0" rIns="0" bIns="0" rtlCol="0" anchor="t">
            <a:spAutoFit/>
          </a:bodyPr>
          <a:lstStyle/>
          <a:p>
            <a:pPr algn="ctr">
              <a:lnSpc>
                <a:spcPts val="9421"/>
              </a:lnSpc>
              <a:spcBef>
                <a:spcPct val="0"/>
              </a:spcBef>
            </a:pPr>
            <a:r>
              <a:rPr lang="en-US" sz="6700" dirty="0">
                <a:solidFill>
                  <a:srgbClr val="004480"/>
                </a:solidFill>
                <a:latin typeface="Poppins Semi-Bold"/>
              </a:rPr>
              <a:t>BRIDGES Conclusion</a:t>
            </a:r>
          </a:p>
        </p:txBody>
      </p:sp>
      <p:sp>
        <p:nvSpPr>
          <p:cNvPr id="6" name="Rectangle 5">
            <a:extLst>
              <a:ext uri="{FF2B5EF4-FFF2-40B4-BE49-F238E27FC236}">
                <a16:creationId xmlns:a16="http://schemas.microsoft.com/office/drawing/2014/main" id="{84860BC1-B6E0-8914-BD3E-24E5826C53B2}"/>
              </a:ext>
            </a:extLst>
          </p:cNvPr>
          <p:cNvSpPr/>
          <p:nvPr/>
        </p:nvSpPr>
        <p:spPr>
          <a:xfrm>
            <a:off x="46972" y="31315"/>
            <a:ext cx="18209712" cy="10208712"/>
          </a:xfrm>
          <a:prstGeom prst="rect">
            <a:avLst/>
          </a:prstGeom>
          <a:noFill/>
          <a:ln w="57150">
            <a:solidFill>
              <a:srgbClr val="0095DB"/>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009E8BEB-DC27-CD1B-ADA5-0EE34CC9E5E5}"/>
              </a:ext>
            </a:extLst>
          </p:cNvPr>
          <p:cNvSpPr/>
          <p:nvPr/>
        </p:nvSpPr>
        <p:spPr>
          <a:xfrm>
            <a:off x="187889" y="180434"/>
            <a:ext cx="17912219" cy="9932662"/>
          </a:xfrm>
          <a:prstGeom prst="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extBox 19">
            <a:extLst>
              <a:ext uri="{FF2B5EF4-FFF2-40B4-BE49-F238E27FC236}">
                <a16:creationId xmlns:a16="http://schemas.microsoft.com/office/drawing/2014/main" id="{2D2FDB10-465C-EAFF-AAAA-10CDD6F60F1E}"/>
              </a:ext>
            </a:extLst>
          </p:cNvPr>
          <p:cNvSpPr txBox="1"/>
          <p:nvPr/>
        </p:nvSpPr>
        <p:spPr>
          <a:xfrm>
            <a:off x="2978363" y="3452132"/>
            <a:ext cx="16728335" cy="5435334"/>
          </a:xfrm>
          <a:prstGeom prst="rect">
            <a:avLst/>
          </a:prstGeom>
        </p:spPr>
        <p:txBody>
          <a:bodyPr wrap="square" lIns="0" tIns="0" rIns="0" bIns="0" rtlCol="0" anchor="t">
            <a:spAutoFit/>
          </a:bodyPr>
          <a:lstStyle/>
          <a:p>
            <a:pPr marL="685800" indent="-685800">
              <a:lnSpc>
                <a:spcPct val="150000"/>
              </a:lnSpc>
              <a:buFont typeface="Arial"/>
              <a:buChar char="•"/>
            </a:pPr>
            <a:r>
              <a:rPr lang="en-US" sz="3600" dirty="0">
                <a:latin typeface="Calibri"/>
                <a:cs typeface="Calibri"/>
              </a:rPr>
              <a:t>Story-telling can positively shape narratives.</a:t>
            </a:r>
          </a:p>
          <a:p>
            <a:pPr marL="685800" indent="-685800">
              <a:lnSpc>
                <a:spcPct val="150000"/>
              </a:lnSpc>
              <a:buFont typeface="Arial"/>
              <a:buChar char="•"/>
            </a:pPr>
            <a:r>
              <a:rPr lang="en-US" sz="3600" dirty="0">
                <a:latin typeface="Calibri"/>
                <a:cs typeface="Poppins Bold"/>
              </a:rPr>
              <a:t>Audiences engage with personal stories, regardless of who is telling them.</a:t>
            </a:r>
          </a:p>
          <a:p>
            <a:pPr marL="685800" indent="-685800">
              <a:lnSpc>
                <a:spcPct val="150000"/>
              </a:lnSpc>
              <a:buFont typeface="Arial"/>
              <a:buChar char="•"/>
            </a:pPr>
            <a:r>
              <a:rPr lang="en-US" sz="3600" dirty="0">
                <a:latin typeface="Calibri"/>
                <a:cs typeface="Poppins Bold"/>
              </a:rPr>
              <a:t>Personal stories can extinguish counter-arguments.</a:t>
            </a:r>
          </a:p>
          <a:p>
            <a:pPr marL="685800" indent="-685800">
              <a:lnSpc>
                <a:spcPct val="150000"/>
              </a:lnSpc>
              <a:buFont typeface="Arial"/>
              <a:buChar char="•"/>
            </a:pPr>
            <a:r>
              <a:rPr lang="en-US" sz="3600" dirty="0">
                <a:latin typeface="Calibri"/>
                <a:cs typeface="Poppins Bold"/>
              </a:rPr>
              <a:t>Personal stories can activate audiences positively.</a:t>
            </a:r>
          </a:p>
          <a:p>
            <a:pPr marL="685800" indent="-685800">
              <a:lnSpc>
                <a:spcPct val="150000"/>
              </a:lnSpc>
              <a:buFont typeface="Arial"/>
              <a:buChar char="•"/>
            </a:pPr>
            <a:endParaRPr lang="en-US" sz="4800" dirty="0">
              <a:solidFill>
                <a:srgbClr val="004480"/>
              </a:solidFill>
              <a:latin typeface="Poppins Bold"/>
              <a:cs typeface="Poppins Bold"/>
            </a:endParaRPr>
          </a:p>
          <a:p>
            <a:pPr marL="685800" indent="-685800">
              <a:lnSpc>
                <a:spcPct val="150000"/>
              </a:lnSpc>
              <a:buFont typeface="Arial"/>
              <a:buChar char="•"/>
            </a:pPr>
            <a:endParaRPr lang="en-US" sz="4800" dirty="0">
              <a:solidFill>
                <a:srgbClr val="004480"/>
              </a:solidFill>
              <a:latin typeface="Poppins Bold"/>
              <a:cs typeface="Poppins Bold"/>
            </a:endParaRPr>
          </a:p>
        </p:txBody>
      </p:sp>
      <p:sp>
        <p:nvSpPr>
          <p:cNvPr id="4" name="TextBox 19">
            <a:extLst>
              <a:ext uri="{FF2B5EF4-FFF2-40B4-BE49-F238E27FC236}">
                <a16:creationId xmlns:a16="http://schemas.microsoft.com/office/drawing/2014/main" id="{F37E21B6-AF2C-61CD-834F-FAD66F10CEB8}"/>
              </a:ext>
            </a:extLst>
          </p:cNvPr>
          <p:cNvSpPr txBox="1"/>
          <p:nvPr/>
        </p:nvSpPr>
        <p:spPr>
          <a:xfrm>
            <a:off x="5500005" y="7999639"/>
            <a:ext cx="12322633" cy="1144672"/>
          </a:xfrm>
          <a:prstGeom prst="rect">
            <a:avLst/>
          </a:prstGeom>
        </p:spPr>
        <p:txBody>
          <a:bodyPr lIns="0" tIns="0" rIns="0" bIns="0" rtlCol="0" anchor="t">
            <a:spAutoFit/>
          </a:bodyPr>
          <a:lstStyle/>
          <a:p>
            <a:pPr algn="ctr">
              <a:lnSpc>
                <a:spcPts val="9421"/>
              </a:lnSpc>
              <a:spcBef>
                <a:spcPct val="0"/>
              </a:spcBef>
            </a:pPr>
            <a:r>
              <a:rPr lang="en-US" sz="6700" dirty="0">
                <a:solidFill>
                  <a:srgbClr val="004480"/>
                </a:solidFill>
                <a:latin typeface="Poppins Semi-Bold"/>
                <a:cs typeface="Poppins Semi-Bold"/>
              </a:rPr>
              <a:t>So... let's use stories!</a:t>
            </a:r>
          </a:p>
        </p:txBody>
      </p:sp>
      <p:sp>
        <p:nvSpPr>
          <p:cNvPr id="8" name="Freeform 15">
            <a:extLst>
              <a:ext uri="{FF2B5EF4-FFF2-40B4-BE49-F238E27FC236}">
                <a16:creationId xmlns:a16="http://schemas.microsoft.com/office/drawing/2014/main" id="{A1BA43FF-F062-DEBD-8333-C82DEB64BFF5}"/>
              </a:ext>
            </a:extLst>
          </p:cNvPr>
          <p:cNvSpPr/>
          <p:nvPr/>
        </p:nvSpPr>
        <p:spPr>
          <a:xfrm>
            <a:off x="2681059" y="3507487"/>
            <a:ext cx="600564" cy="600564"/>
          </a:xfrm>
          <a:custGeom>
            <a:avLst/>
            <a:gdLst/>
            <a:ahLst/>
            <a:cxnLst/>
            <a:rect l="l" t="t" r="r" b="b"/>
            <a:pathLst>
              <a:path w="600564" h="600564">
                <a:moveTo>
                  <a:pt x="0" y="0"/>
                </a:moveTo>
                <a:lnTo>
                  <a:pt x="600564" y="0"/>
                </a:lnTo>
                <a:lnTo>
                  <a:pt x="600564" y="600564"/>
                </a:lnTo>
                <a:lnTo>
                  <a:pt x="0" y="60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BE"/>
          </a:p>
        </p:txBody>
      </p:sp>
      <p:sp>
        <p:nvSpPr>
          <p:cNvPr id="11" name="Freeform 15">
            <a:extLst>
              <a:ext uri="{FF2B5EF4-FFF2-40B4-BE49-F238E27FC236}">
                <a16:creationId xmlns:a16="http://schemas.microsoft.com/office/drawing/2014/main" id="{EB22C574-E228-2A1E-E6AA-280250221794}"/>
              </a:ext>
            </a:extLst>
          </p:cNvPr>
          <p:cNvSpPr/>
          <p:nvPr/>
        </p:nvSpPr>
        <p:spPr>
          <a:xfrm>
            <a:off x="2681059" y="4405558"/>
            <a:ext cx="600564" cy="600564"/>
          </a:xfrm>
          <a:custGeom>
            <a:avLst/>
            <a:gdLst/>
            <a:ahLst/>
            <a:cxnLst/>
            <a:rect l="l" t="t" r="r" b="b"/>
            <a:pathLst>
              <a:path w="600564" h="600564">
                <a:moveTo>
                  <a:pt x="0" y="0"/>
                </a:moveTo>
                <a:lnTo>
                  <a:pt x="600564" y="0"/>
                </a:lnTo>
                <a:lnTo>
                  <a:pt x="600564" y="600564"/>
                </a:lnTo>
                <a:lnTo>
                  <a:pt x="0" y="60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BE"/>
          </a:p>
        </p:txBody>
      </p:sp>
      <p:sp>
        <p:nvSpPr>
          <p:cNvPr id="13" name="Freeform 15">
            <a:extLst>
              <a:ext uri="{FF2B5EF4-FFF2-40B4-BE49-F238E27FC236}">
                <a16:creationId xmlns:a16="http://schemas.microsoft.com/office/drawing/2014/main" id="{8BEC746C-55BA-82E5-FCE9-8714D3533469}"/>
              </a:ext>
            </a:extLst>
          </p:cNvPr>
          <p:cNvSpPr/>
          <p:nvPr/>
        </p:nvSpPr>
        <p:spPr>
          <a:xfrm>
            <a:off x="2681059" y="5290022"/>
            <a:ext cx="600564" cy="600564"/>
          </a:xfrm>
          <a:custGeom>
            <a:avLst/>
            <a:gdLst/>
            <a:ahLst/>
            <a:cxnLst/>
            <a:rect l="l" t="t" r="r" b="b"/>
            <a:pathLst>
              <a:path w="600564" h="600564">
                <a:moveTo>
                  <a:pt x="0" y="0"/>
                </a:moveTo>
                <a:lnTo>
                  <a:pt x="600564" y="0"/>
                </a:lnTo>
                <a:lnTo>
                  <a:pt x="600564" y="600564"/>
                </a:lnTo>
                <a:lnTo>
                  <a:pt x="0" y="60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BE"/>
          </a:p>
        </p:txBody>
      </p:sp>
      <p:sp>
        <p:nvSpPr>
          <p:cNvPr id="15" name="Freeform 15">
            <a:extLst>
              <a:ext uri="{FF2B5EF4-FFF2-40B4-BE49-F238E27FC236}">
                <a16:creationId xmlns:a16="http://schemas.microsoft.com/office/drawing/2014/main" id="{9EF7ED60-7C59-B2E7-E46E-B69F05363A39}"/>
              </a:ext>
            </a:extLst>
          </p:cNvPr>
          <p:cNvSpPr/>
          <p:nvPr/>
        </p:nvSpPr>
        <p:spPr>
          <a:xfrm>
            <a:off x="2681059" y="6160879"/>
            <a:ext cx="600564" cy="600564"/>
          </a:xfrm>
          <a:custGeom>
            <a:avLst/>
            <a:gdLst/>
            <a:ahLst/>
            <a:cxnLst/>
            <a:rect l="l" t="t" r="r" b="b"/>
            <a:pathLst>
              <a:path w="600564" h="600564">
                <a:moveTo>
                  <a:pt x="0" y="0"/>
                </a:moveTo>
                <a:lnTo>
                  <a:pt x="600564" y="0"/>
                </a:lnTo>
                <a:lnTo>
                  <a:pt x="600564" y="600564"/>
                </a:lnTo>
                <a:lnTo>
                  <a:pt x="0" y="60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BE"/>
          </a:p>
        </p:txBody>
      </p:sp>
    </p:spTree>
    <p:extLst>
      <p:ext uri="{BB962C8B-B14F-4D97-AF65-F5344CB8AC3E}">
        <p14:creationId xmlns:p14="http://schemas.microsoft.com/office/powerpoint/2010/main" val="2789236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blue and white circle&#10;&#10;Description automatically generated">
            <a:extLst>
              <a:ext uri="{FF2B5EF4-FFF2-40B4-BE49-F238E27FC236}">
                <a16:creationId xmlns:a16="http://schemas.microsoft.com/office/drawing/2014/main" id="{E34BADDF-F9D9-FBB6-1C0C-EF2494746173}"/>
              </a:ext>
            </a:extLst>
          </p:cNvPr>
          <p:cNvPicPr>
            <a:picLocks noChangeAspect="1"/>
          </p:cNvPicPr>
          <p:nvPr/>
        </p:nvPicPr>
        <p:blipFill rotWithShape="1">
          <a:blip r:embed="rId2"/>
          <a:srcRect r="10526"/>
          <a:stretch/>
        </p:blipFill>
        <p:spPr>
          <a:xfrm>
            <a:off x="2006" y="-2821"/>
            <a:ext cx="1349593" cy="10292643"/>
          </a:xfrm>
          <a:prstGeom prst="rect">
            <a:avLst/>
          </a:prstGeom>
          <a:ln>
            <a:noFill/>
          </a:ln>
        </p:spPr>
      </p:pic>
      <p:sp>
        <p:nvSpPr>
          <p:cNvPr id="3" name="Rectangle 2">
            <a:extLst>
              <a:ext uri="{FF2B5EF4-FFF2-40B4-BE49-F238E27FC236}">
                <a16:creationId xmlns:a16="http://schemas.microsoft.com/office/drawing/2014/main" id="{014CE032-5E91-E2F5-9CDB-A4EC053C10E8}"/>
              </a:ext>
            </a:extLst>
          </p:cNvPr>
          <p:cNvSpPr/>
          <p:nvPr/>
        </p:nvSpPr>
        <p:spPr>
          <a:xfrm>
            <a:off x="46972" y="31315"/>
            <a:ext cx="18209712" cy="10208712"/>
          </a:xfrm>
          <a:prstGeom prst="rect">
            <a:avLst/>
          </a:prstGeom>
          <a:noFill/>
          <a:ln w="57150">
            <a:solidFill>
              <a:srgbClr val="0095DB"/>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5EAE869C-CFC7-475A-A3C7-0EF4721C52D1}"/>
              </a:ext>
            </a:extLst>
          </p:cNvPr>
          <p:cNvSpPr/>
          <p:nvPr/>
        </p:nvSpPr>
        <p:spPr>
          <a:xfrm>
            <a:off x="187889" y="180434"/>
            <a:ext cx="17912219" cy="9932662"/>
          </a:xfrm>
          <a:prstGeom prst="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TextBox 19">
            <a:extLst>
              <a:ext uri="{FF2B5EF4-FFF2-40B4-BE49-F238E27FC236}">
                <a16:creationId xmlns:a16="http://schemas.microsoft.com/office/drawing/2014/main" id="{28D60198-ADBA-5627-A121-F9D6687B5145}"/>
              </a:ext>
            </a:extLst>
          </p:cNvPr>
          <p:cNvSpPr txBox="1"/>
          <p:nvPr/>
        </p:nvSpPr>
        <p:spPr>
          <a:xfrm>
            <a:off x="2982684" y="828675"/>
            <a:ext cx="12322633" cy="2350131"/>
          </a:xfrm>
          <a:prstGeom prst="rect">
            <a:avLst/>
          </a:prstGeom>
        </p:spPr>
        <p:txBody>
          <a:bodyPr lIns="0" tIns="0" rIns="0" bIns="0" rtlCol="0" anchor="t">
            <a:spAutoFit/>
          </a:bodyPr>
          <a:lstStyle/>
          <a:p>
            <a:pPr algn="ctr">
              <a:lnSpc>
                <a:spcPts val="9421"/>
              </a:lnSpc>
              <a:spcBef>
                <a:spcPct val="0"/>
              </a:spcBef>
            </a:pPr>
            <a:r>
              <a:rPr lang="en-US" sz="6700" b="1" dirty="0">
                <a:solidFill>
                  <a:srgbClr val="004480"/>
                </a:solidFill>
                <a:latin typeface="Poppins Semi-Bold"/>
              </a:rPr>
              <a:t>Case study:</a:t>
            </a:r>
            <a:r>
              <a:rPr lang="en-US" sz="6700" dirty="0">
                <a:solidFill>
                  <a:srgbClr val="004480"/>
                </a:solidFill>
                <a:latin typeface="Poppins Semi-Bold"/>
              </a:rPr>
              <a:t> Peter McVerry Trust James' story</a:t>
            </a:r>
          </a:p>
        </p:txBody>
      </p:sp>
      <p:sp>
        <p:nvSpPr>
          <p:cNvPr id="7" name="TextBox 16">
            <a:extLst>
              <a:ext uri="{FF2B5EF4-FFF2-40B4-BE49-F238E27FC236}">
                <a16:creationId xmlns:a16="http://schemas.microsoft.com/office/drawing/2014/main" id="{9635BE9A-8202-36EE-1CE4-CB9B59D120A2}"/>
              </a:ext>
            </a:extLst>
          </p:cNvPr>
          <p:cNvSpPr txBox="1"/>
          <p:nvPr/>
        </p:nvSpPr>
        <p:spPr>
          <a:xfrm>
            <a:off x="1785287" y="3230505"/>
            <a:ext cx="7371101" cy="6993453"/>
          </a:xfrm>
          <a:prstGeom prst="rect">
            <a:avLst/>
          </a:prstGeom>
        </p:spPr>
        <p:txBody>
          <a:bodyPr wrap="square" lIns="0" tIns="0" rIns="0" bIns="0" rtlCol="0" anchor="t">
            <a:spAutoFit/>
          </a:bodyPr>
          <a:lstStyle/>
          <a:p>
            <a:r>
              <a:rPr lang="en-US" sz="2550" b="1" dirty="0">
                <a:solidFill>
                  <a:srgbClr val="000000"/>
                </a:solidFill>
                <a:latin typeface="Poppins"/>
                <a:cs typeface="Calibri"/>
              </a:rPr>
              <a:t>Background:</a:t>
            </a:r>
            <a:endParaRPr lang="en-US" b="1">
              <a:solidFill>
                <a:srgbClr val="000000"/>
              </a:solidFill>
              <a:latin typeface="Poppins"/>
              <a:cs typeface="Calibri"/>
            </a:endParaRPr>
          </a:p>
          <a:p>
            <a:endParaRPr lang="en-US" dirty="0">
              <a:latin typeface="Poppins"/>
              <a:cs typeface="Calibri"/>
            </a:endParaRPr>
          </a:p>
          <a:p>
            <a:r>
              <a:rPr lang="en-US" sz="2550" dirty="0">
                <a:latin typeface="Poppins"/>
                <a:ea typeface="+mn-lt"/>
                <a:cs typeface="+mn-lt"/>
              </a:rPr>
              <a:t>Peter McVerry Trust is homeless and housing </a:t>
            </a:r>
            <a:r>
              <a:rPr lang="en-US" sz="2550" err="1">
                <a:latin typeface="Poppins"/>
                <a:ea typeface="+mn-lt"/>
                <a:cs typeface="+mn-lt"/>
              </a:rPr>
              <a:t>organisation</a:t>
            </a:r>
            <a:r>
              <a:rPr lang="en-US" sz="2550" dirty="0">
                <a:latin typeface="Poppins"/>
                <a:ea typeface="+mn-lt"/>
                <a:cs typeface="+mn-lt"/>
              </a:rPr>
              <a:t> in the Republic of Ireland. It was founded by a Roman Catholic priest from the Jesuit Order, Fr. Peter McVerry in 1984.</a:t>
            </a:r>
            <a:endParaRPr lang="en-US" dirty="0">
              <a:latin typeface="Poppins"/>
              <a:ea typeface="+mn-lt"/>
              <a:cs typeface="+mn-lt"/>
            </a:endParaRPr>
          </a:p>
          <a:p>
            <a:endParaRPr lang="en-US" sz="2550" dirty="0">
              <a:latin typeface="Poppins"/>
              <a:ea typeface="+mn-lt"/>
              <a:cs typeface="+mn-lt"/>
            </a:endParaRPr>
          </a:p>
          <a:p>
            <a:r>
              <a:rPr lang="en-US" sz="2550" dirty="0">
                <a:latin typeface="Poppins"/>
                <a:ea typeface="+mn-lt"/>
                <a:cs typeface="+mn-lt"/>
              </a:rPr>
              <a:t>The charity publishes 4 Personal Stories a year.</a:t>
            </a:r>
            <a:br>
              <a:rPr lang="en-US" sz="2550" dirty="0">
                <a:latin typeface="Poppins"/>
                <a:ea typeface="+mn-lt"/>
                <a:cs typeface="+mn-lt"/>
              </a:rPr>
            </a:br>
            <a:br>
              <a:rPr lang="en-US" sz="2550" dirty="0">
                <a:latin typeface="Poppins"/>
                <a:ea typeface="+mn-lt"/>
                <a:cs typeface="+mn-lt"/>
              </a:rPr>
            </a:br>
            <a:r>
              <a:rPr lang="en-US" sz="2550" dirty="0">
                <a:latin typeface="Poppins"/>
                <a:ea typeface="+mn-lt"/>
                <a:cs typeface="+mn-lt"/>
              </a:rPr>
              <a:t>One of its services is a Learning Centre for teenagers who have left mainstream education called CMS. </a:t>
            </a:r>
            <a:endParaRPr lang="en-US">
              <a:solidFill>
                <a:srgbClr val="000000"/>
              </a:solidFill>
              <a:latin typeface="Poppins"/>
              <a:cs typeface="Calibri"/>
            </a:endParaRPr>
          </a:p>
          <a:p>
            <a:endParaRPr lang="en-US" sz="2550" dirty="0">
              <a:solidFill>
                <a:srgbClr val="000000"/>
              </a:solidFill>
              <a:latin typeface="Poppins"/>
              <a:cs typeface="Calibri"/>
            </a:endParaRPr>
          </a:p>
          <a:p>
            <a:r>
              <a:rPr lang="en-US" sz="2550" dirty="0">
                <a:solidFill>
                  <a:srgbClr val="000000"/>
                </a:solidFill>
                <a:latin typeface="Poppins"/>
                <a:cs typeface="Calibri"/>
              </a:rPr>
              <a:t>This campaign tells "James' story" a 15-year-old boy who left mainstream education and enrolled in the learning </a:t>
            </a:r>
            <a:r>
              <a:rPr lang="en-US" sz="2550" err="1">
                <a:solidFill>
                  <a:srgbClr val="000000"/>
                </a:solidFill>
                <a:latin typeface="Poppins"/>
                <a:cs typeface="Calibri"/>
              </a:rPr>
              <a:t>centre</a:t>
            </a:r>
            <a:r>
              <a:rPr lang="en-US" sz="2550" dirty="0">
                <a:solidFill>
                  <a:srgbClr val="000000"/>
                </a:solidFill>
                <a:latin typeface="Poppins"/>
                <a:cs typeface="Calibri"/>
              </a:rPr>
              <a:t>. </a:t>
            </a:r>
            <a:r>
              <a:rPr lang="en-US" sz="2550" dirty="0">
                <a:solidFill>
                  <a:srgbClr val="000000"/>
                </a:solidFill>
                <a:latin typeface="Calibri"/>
                <a:cs typeface="Calibri"/>
              </a:rPr>
              <a:t> </a:t>
            </a:r>
          </a:p>
          <a:p>
            <a:pPr>
              <a:lnSpc>
                <a:spcPts val="3631"/>
              </a:lnSpc>
            </a:pPr>
            <a:endParaRPr lang="en-US" sz="2550" dirty="0">
              <a:solidFill>
                <a:srgbClr val="000000"/>
              </a:solidFill>
              <a:latin typeface="Poppins"/>
              <a:cs typeface="Poppins"/>
            </a:endParaRPr>
          </a:p>
        </p:txBody>
      </p:sp>
      <p:pic>
        <p:nvPicPr>
          <p:cNvPr id="9" name="Picture 8" descr="A person standing in a room with a picture of a person&#10;&#10;Description automatically generated">
            <a:extLst>
              <a:ext uri="{FF2B5EF4-FFF2-40B4-BE49-F238E27FC236}">
                <a16:creationId xmlns:a16="http://schemas.microsoft.com/office/drawing/2014/main" id="{C60322F6-5D09-B3E5-56B4-0AABBEDD4096}"/>
              </a:ext>
            </a:extLst>
          </p:cNvPr>
          <p:cNvPicPr>
            <a:picLocks noChangeAspect="1"/>
          </p:cNvPicPr>
          <p:nvPr/>
        </p:nvPicPr>
        <p:blipFill rotWithShape="1">
          <a:blip r:embed="rId3"/>
          <a:srcRect l="14182" b="274"/>
          <a:stretch/>
        </p:blipFill>
        <p:spPr>
          <a:xfrm>
            <a:off x="9720721" y="3338260"/>
            <a:ext cx="8049322" cy="6202363"/>
          </a:xfrm>
          <a:prstGeom prst="rect">
            <a:avLst/>
          </a:prstGeom>
        </p:spPr>
      </p:pic>
    </p:spTree>
    <p:extLst>
      <p:ext uri="{BB962C8B-B14F-4D97-AF65-F5344CB8AC3E}">
        <p14:creationId xmlns:p14="http://schemas.microsoft.com/office/powerpoint/2010/main" val="6920630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ABDC4FDD96334895BBEDA1FF0D3846" ma:contentTypeVersion="20" ma:contentTypeDescription="Create a new document." ma:contentTypeScope="" ma:versionID="7e2508247fb413ee8cd095f8e33885a4">
  <xsd:schema xmlns:xsd="http://www.w3.org/2001/XMLSchema" xmlns:xs="http://www.w3.org/2001/XMLSchema" xmlns:p="http://schemas.microsoft.com/office/2006/metadata/properties" xmlns:ns2="54c7e114-63e9-4845-99f0-558d34a78a4c" xmlns:ns3="e43d5684-c98a-47e4-8ac6-037ce54e6ffc" targetNamespace="http://schemas.microsoft.com/office/2006/metadata/properties" ma:root="true" ma:fieldsID="9d369bde8fd183506530871c96b0e013" ns2:_="" ns3:_="">
    <xsd:import namespace="54c7e114-63e9-4845-99f0-558d34a78a4c"/>
    <xsd:import namespace="e43d5684-c98a-47e4-8ac6-037ce54e6ffc"/>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c7e114-63e9-4845-99f0-558d34a78a4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ad3c8917-141b-4337-afc0-e55bf99fa840}" ma:internalName="TaxCatchAll" ma:showField="CatchAllData" ma:web="54c7e114-63e9-4845-99f0-558d34a78a4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43d5684-c98a-47e4-8ac6-037ce54e6ffc"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7b8b9d2-9d3a-4a2b-b446-7cdc230c215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43d5684-c98a-47e4-8ac6-037ce54e6ffc">
      <Terms xmlns="http://schemas.microsoft.com/office/infopath/2007/PartnerControls"/>
    </lcf76f155ced4ddcb4097134ff3c332f>
    <TaxCatchAll xmlns="54c7e114-63e9-4845-99f0-558d34a78a4c" xsi:nil="true"/>
    <SharedWithUsers xmlns="54c7e114-63e9-4845-99f0-558d34a78a4c">
      <UserInfo>
        <DisplayName>Clotilde Clark-Foulquier</DisplayName>
        <AccountId>3782</AccountId>
        <AccountType/>
      </UserInfo>
      <UserInfo>
        <DisplayName>Donal  Brady</DisplayName>
        <AccountId>4644</AccountId>
        <AccountType/>
      </UserInfo>
      <UserInfo>
        <DisplayName>Kewan Mildred</DisplayName>
        <AccountId>591</AccountId>
        <AccountType/>
      </UserInfo>
      <UserInfo>
        <DisplayName>Joao Verdelho</DisplayName>
        <AccountId>4819</AccountId>
        <AccountType/>
      </UserInfo>
      <UserInfo>
        <DisplayName>Karina Smrekova</DisplayName>
        <AccountId>4816</AccountId>
        <AccountType/>
      </UserInfo>
      <UserInfo>
        <DisplayName>Lana Pope</DisplayName>
        <AccountId>4817</AccountId>
        <AccountType/>
      </UserInfo>
      <UserInfo>
        <DisplayName>Glenis Balangue-Dalkiran</DisplayName>
        <AccountId>4818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D2694A-A3A8-4DAA-B7F0-82E0E3C3292D}">
  <ds:schemaRefs>
    <ds:schemaRef ds:uri="54c7e114-63e9-4845-99f0-558d34a78a4c"/>
    <ds:schemaRef ds:uri="e43d5684-c98a-47e4-8ac6-037ce54e6f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8F805F7-E0B0-4CB1-975A-D5055BCE5765}">
  <ds:schemaRefs>
    <ds:schemaRef ds:uri="54c7e114-63e9-4845-99f0-558d34a78a4c"/>
    <ds:schemaRef ds:uri="e43d5684-c98a-47e4-8ac6-037ce54e6ffc"/>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1F2E5DC-B5BB-4F60-9EBE-22DD04604C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1121</Words>
  <Application>Microsoft Office PowerPoint</Application>
  <PresentationFormat>Custom</PresentationFormat>
  <Paragraphs>130</Paragraphs>
  <Slides>20</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Calibri</vt:lpstr>
      <vt:lpstr>Arial</vt:lpstr>
      <vt:lpstr>Poppins</vt:lpstr>
      <vt:lpstr>Poppins Medium</vt:lpstr>
      <vt:lpstr>Poppins Semi-Bold</vt:lpstr>
      <vt:lpstr>IBM Plex Sans Medium</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Eurod 2024 Presentation template</dc:title>
  <cp:lastModifiedBy>Donal  Brady</cp:lastModifiedBy>
  <cp:revision>786</cp:revision>
  <dcterms:created xsi:type="dcterms:W3CDTF">2006-08-16T00:00:00Z</dcterms:created>
  <dcterms:modified xsi:type="dcterms:W3CDTF">2024-05-16T09:02:08Z</dcterms:modified>
  <dc:identifier>DAF-QUg51lY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0x0101002FABDC4FDD96334895BBEDA1FF0D3846</vt:lpwstr>
  </property>
  <property fmtid="{D5CDD505-2E9C-101B-9397-08002B2CF9AE}" pid="3" name="MediaServiceImageTags">
    <vt:lpwstr/>
  </property>
</Properties>
</file>