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6" r:id="rId3"/>
    <p:sldId id="257" r:id="rId4"/>
    <p:sldId id="265" r:id="rId5"/>
    <p:sldId id="258" r:id="rId6"/>
    <p:sldId id="259" r:id="rId7"/>
    <p:sldId id="271" r:id="rId8"/>
    <p:sldId id="266" r:id="rId9"/>
    <p:sldId id="260" r:id="rId10"/>
    <p:sldId id="262" r:id="rId11"/>
    <p:sldId id="261" r:id="rId12"/>
    <p:sldId id="267" r:id="rId13"/>
    <p:sldId id="263" r:id="rId14"/>
    <p:sldId id="26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9E1B1F-B646-486C-8E70-AE41233E9145}" v="13" dt="2024-05-08T19:10:51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a van der Vlist" userId="f76b4ce1-fc6d-49f6-96d3-d59339d37d01" providerId="ADAL" clId="{CD9E1B1F-B646-486C-8E70-AE41233E9145}"/>
    <pc:docChg chg="undo custSel addSld delSld modSld sldOrd">
      <pc:chgData name="Carla van der Vlist" userId="f76b4ce1-fc6d-49f6-96d3-d59339d37d01" providerId="ADAL" clId="{CD9E1B1F-B646-486C-8E70-AE41233E9145}" dt="2024-05-08T19:11:32.797" v="552" actId="20577"/>
      <pc:docMkLst>
        <pc:docMk/>
      </pc:docMkLst>
      <pc:sldChg chg="addSp delSp modSp mod ord">
        <pc:chgData name="Carla van der Vlist" userId="f76b4ce1-fc6d-49f6-96d3-d59339d37d01" providerId="ADAL" clId="{CD9E1B1F-B646-486C-8E70-AE41233E9145}" dt="2024-05-08T18:58:14.975" v="468" actId="6549"/>
        <pc:sldMkLst>
          <pc:docMk/>
          <pc:sldMk cId="1808970480" sldId="256"/>
        </pc:sldMkLst>
        <pc:spChg chg="del">
          <ac:chgData name="Carla van der Vlist" userId="f76b4ce1-fc6d-49f6-96d3-d59339d37d01" providerId="ADAL" clId="{CD9E1B1F-B646-486C-8E70-AE41233E9145}" dt="2024-05-08T18:17:11.357" v="0" actId="478"/>
          <ac:spMkLst>
            <pc:docMk/>
            <pc:sldMk cId="1808970480" sldId="256"/>
            <ac:spMk id="2" creationId="{7642EFFA-4549-E225-99BA-0FD6793F3444}"/>
          </ac:spMkLst>
        </pc:spChg>
        <pc:spChg chg="mod">
          <ac:chgData name="Carla van der Vlist" userId="f76b4ce1-fc6d-49f6-96d3-d59339d37d01" providerId="ADAL" clId="{CD9E1B1F-B646-486C-8E70-AE41233E9145}" dt="2024-05-08T18:58:14.975" v="468" actId="6549"/>
          <ac:spMkLst>
            <pc:docMk/>
            <pc:sldMk cId="1808970480" sldId="256"/>
            <ac:spMk id="3" creationId="{2A322B95-B5C4-EDC8-C9FE-7433A1452B9A}"/>
          </ac:spMkLst>
        </pc:spChg>
        <pc:spChg chg="add">
          <ac:chgData name="Carla van der Vlist" userId="f76b4ce1-fc6d-49f6-96d3-d59339d37d01" providerId="ADAL" clId="{CD9E1B1F-B646-486C-8E70-AE41233E9145}" dt="2024-05-08T18:40:04.127" v="401"/>
          <ac:spMkLst>
            <pc:docMk/>
            <pc:sldMk cId="1808970480" sldId="256"/>
            <ac:spMk id="5" creationId="{3196A52D-EA5C-C332-4FEF-354D2C24ACD0}"/>
          </ac:spMkLst>
        </pc:spChg>
        <pc:picChg chg="add del mod">
          <ac:chgData name="Carla van der Vlist" userId="f76b4ce1-fc6d-49f6-96d3-d59339d37d01" providerId="ADAL" clId="{CD9E1B1F-B646-486C-8E70-AE41233E9145}" dt="2024-05-08T18:57:46.433" v="461" actId="478"/>
          <ac:picMkLst>
            <pc:docMk/>
            <pc:sldMk cId="1808970480" sldId="256"/>
            <ac:picMk id="6" creationId="{44874DAD-53AC-D5B9-370C-C047D27CF661}"/>
          </ac:picMkLst>
        </pc:picChg>
        <pc:picChg chg="add del mod">
          <ac:chgData name="Carla van der Vlist" userId="f76b4ce1-fc6d-49f6-96d3-d59339d37d01" providerId="ADAL" clId="{CD9E1B1F-B646-486C-8E70-AE41233E9145}" dt="2024-05-08T18:57:49.367" v="462" actId="478"/>
          <ac:picMkLst>
            <pc:docMk/>
            <pc:sldMk cId="1808970480" sldId="256"/>
            <ac:picMk id="7" creationId="{EE3C2AAF-6D8B-71B2-26CD-C6615AE79721}"/>
          </ac:picMkLst>
        </pc:picChg>
      </pc:sldChg>
      <pc:sldChg chg="delSp modSp new mod">
        <pc:chgData name="Carla van der Vlist" userId="f76b4ce1-fc6d-49f6-96d3-d59339d37d01" providerId="ADAL" clId="{CD9E1B1F-B646-486C-8E70-AE41233E9145}" dt="2024-05-08T18:25:05.396" v="66" actId="113"/>
        <pc:sldMkLst>
          <pc:docMk/>
          <pc:sldMk cId="2091272152" sldId="257"/>
        </pc:sldMkLst>
        <pc:spChg chg="del">
          <ac:chgData name="Carla van der Vlist" userId="f76b4ce1-fc6d-49f6-96d3-d59339d37d01" providerId="ADAL" clId="{CD9E1B1F-B646-486C-8E70-AE41233E9145}" dt="2024-05-08T18:18:48.281" v="10" actId="478"/>
          <ac:spMkLst>
            <pc:docMk/>
            <pc:sldMk cId="2091272152" sldId="257"/>
            <ac:spMk id="2" creationId="{8AE03000-93EC-0768-8E15-D78A3C94D544}"/>
          </ac:spMkLst>
        </pc:spChg>
        <pc:spChg chg="mod">
          <ac:chgData name="Carla van der Vlist" userId="f76b4ce1-fc6d-49f6-96d3-d59339d37d01" providerId="ADAL" clId="{CD9E1B1F-B646-486C-8E70-AE41233E9145}" dt="2024-05-08T18:25:05.396" v="66" actId="113"/>
          <ac:spMkLst>
            <pc:docMk/>
            <pc:sldMk cId="2091272152" sldId="257"/>
            <ac:spMk id="3" creationId="{B74678C9-E781-B41E-9ECF-9CB2AFE01A15}"/>
          </ac:spMkLst>
        </pc:spChg>
      </pc:sldChg>
      <pc:sldChg chg="delSp modSp new mod">
        <pc:chgData name="Carla van der Vlist" userId="f76b4ce1-fc6d-49f6-96d3-d59339d37d01" providerId="ADAL" clId="{CD9E1B1F-B646-486C-8E70-AE41233E9145}" dt="2024-05-08T18:26:18.873" v="281" actId="27636"/>
        <pc:sldMkLst>
          <pc:docMk/>
          <pc:sldMk cId="4126734930" sldId="258"/>
        </pc:sldMkLst>
        <pc:spChg chg="del">
          <ac:chgData name="Carla van der Vlist" userId="f76b4ce1-fc6d-49f6-96d3-d59339d37d01" providerId="ADAL" clId="{CD9E1B1F-B646-486C-8E70-AE41233E9145}" dt="2024-05-08T18:19:21.919" v="17" actId="478"/>
          <ac:spMkLst>
            <pc:docMk/>
            <pc:sldMk cId="4126734930" sldId="258"/>
            <ac:spMk id="2" creationId="{05F1942C-D89E-1733-C72D-664DB347CCC4}"/>
          </ac:spMkLst>
        </pc:spChg>
        <pc:spChg chg="mod">
          <ac:chgData name="Carla van der Vlist" userId="f76b4ce1-fc6d-49f6-96d3-d59339d37d01" providerId="ADAL" clId="{CD9E1B1F-B646-486C-8E70-AE41233E9145}" dt="2024-05-08T18:26:18.873" v="281" actId="27636"/>
          <ac:spMkLst>
            <pc:docMk/>
            <pc:sldMk cId="4126734930" sldId="258"/>
            <ac:spMk id="3" creationId="{24A9096D-FEA8-F6BE-4029-C45AE6D80BAF}"/>
          </ac:spMkLst>
        </pc:spChg>
      </pc:sldChg>
      <pc:sldChg chg="delSp modSp new mod">
        <pc:chgData name="Carla van der Vlist" userId="f76b4ce1-fc6d-49f6-96d3-d59339d37d01" providerId="ADAL" clId="{CD9E1B1F-B646-486C-8E70-AE41233E9145}" dt="2024-05-08T18:27:05.759" v="290" actId="113"/>
        <pc:sldMkLst>
          <pc:docMk/>
          <pc:sldMk cId="1015512007" sldId="259"/>
        </pc:sldMkLst>
        <pc:spChg chg="del">
          <ac:chgData name="Carla van der Vlist" userId="f76b4ce1-fc6d-49f6-96d3-d59339d37d01" providerId="ADAL" clId="{CD9E1B1F-B646-486C-8E70-AE41233E9145}" dt="2024-05-08T18:26:32.491" v="282" actId="478"/>
          <ac:spMkLst>
            <pc:docMk/>
            <pc:sldMk cId="1015512007" sldId="259"/>
            <ac:spMk id="2" creationId="{A5436DA7-9AA3-8578-7E0E-DAED18CE2F35}"/>
          </ac:spMkLst>
        </pc:spChg>
        <pc:spChg chg="mod">
          <ac:chgData name="Carla van der Vlist" userId="f76b4ce1-fc6d-49f6-96d3-d59339d37d01" providerId="ADAL" clId="{CD9E1B1F-B646-486C-8E70-AE41233E9145}" dt="2024-05-08T18:27:05.759" v="290" actId="113"/>
          <ac:spMkLst>
            <pc:docMk/>
            <pc:sldMk cId="1015512007" sldId="259"/>
            <ac:spMk id="3" creationId="{3D79CB01-D517-4EB6-884B-33308256A478}"/>
          </ac:spMkLst>
        </pc:spChg>
      </pc:sldChg>
      <pc:sldChg chg="delSp modSp new mod">
        <pc:chgData name="Carla van der Vlist" userId="f76b4ce1-fc6d-49f6-96d3-d59339d37d01" providerId="ADAL" clId="{CD9E1B1F-B646-486C-8E70-AE41233E9145}" dt="2024-05-08T18:28:54.628" v="327" actId="33524"/>
        <pc:sldMkLst>
          <pc:docMk/>
          <pc:sldMk cId="634588196" sldId="260"/>
        </pc:sldMkLst>
        <pc:spChg chg="del">
          <ac:chgData name="Carla van der Vlist" userId="f76b4ce1-fc6d-49f6-96d3-d59339d37d01" providerId="ADAL" clId="{CD9E1B1F-B646-486C-8E70-AE41233E9145}" dt="2024-05-08T18:27:54.473" v="291" actId="478"/>
          <ac:spMkLst>
            <pc:docMk/>
            <pc:sldMk cId="634588196" sldId="260"/>
            <ac:spMk id="2" creationId="{47818CEA-3AEC-F1C7-9BCE-27A1D53B7247}"/>
          </ac:spMkLst>
        </pc:spChg>
        <pc:spChg chg="mod">
          <ac:chgData name="Carla van der Vlist" userId="f76b4ce1-fc6d-49f6-96d3-d59339d37d01" providerId="ADAL" clId="{CD9E1B1F-B646-486C-8E70-AE41233E9145}" dt="2024-05-08T18:28:54.628" v="327" actId="33524"/>
          <ac:spMkLst>
            <pc:docMk/>
            <pc:sldMk cId="634588196" sldId="260"/>
            <ac:spMk id="3" creationId="{1220DFB1-039A-648E-02FA-B1BD7D935CDF}"/>
          </ac:spMkLst>
        </pc:spChg>
      </pc:sldChg>
      <pc:sldChg chg="delSp modSp new mod ord">
        <pc:chgData name="Carla van der Vlist" userId="f76b4ce1-fc6d-49f6-96d3-d59339d37d01" providerId="ADAL" clId="{CD9E1B1F-B646-486C-8E70-AE41233E9145}" dt="2024-05-08T19:02:22.208" v="490"/>
        <pc:sldMkLst>
          <pc:docMk/>
          <pc:sldMk cId="3629434269" sldId="261"/>
        </pc:sldMkLst>
        <pc:spChg chg="del">
          <ac:chgData name="Carla van der Vlist" userId="f76b4ce1-fc6d-49f6-96d3-d59339d37d01" providerId="ADAL" clId="{CD9E1B1F-B646-486C-8E70-AE41233E9145}" dt="2024-05-08T18:30:02.042" v="334" actId="478"/>
          <ac:spMkLst>
            <pc:docMk/>
            <pc:sldMk cId="3629434269" sldId="261"/>
            <ac:spMk id="2" creationId="{71F0DFE3-FD5B-26BE-D884-5C906518769A}"/>
          </ac:spMkLst>
        </pc:spChg>
        <pc:spChg chg="mod">
          <ac:chgData name="Carla van der Vlist" userId="f76b4ce1-fc6d-49f6-96d3-d59339d37d01" providerId="ADAL" clId="{CD9E1B1F-B646-486C-8E70-AE41233E9145}" dt="2024-05-08T18:30:27.899" v="340" actId="113"/>
          <ac:spMkLst>
            <pc:docMk/>
            <pc:sldMk cId="3629434269" sldId="261"/>
            <ac:spMk id="3" creationId="{7BBF9AE9-ECF0-13CC-3FD9-8A57C9329764}"/>
          </ac:spMkLst>
        </pc:spChg>
      </pc:sldChg>
      <pc:sldChg chg="delSp modSp new mod">
        <pc:chgData name="Carla van der Vlist" userId="f76b4ce1-fc6d-49f6-96d3-d59339d37d01" providerId="ADAL" clId="{CD9E1B1F-B646-486C-8E70-AE41233E9145}" dt="2024-05-08T18:29:39.493" v="333" actId="5793"/>
        <pc:sldMkLst>
          <pc:docMk/>
          <pc:sldMk cId="996449055" sldId="262"/>
        </pc:sldMkLst>
        <pc:spChg chg="del">
          <ac:chgData name="Carla van der Vlist" userId="f76b4ce1-fc6d-49f6-96d3-d59339d37d01" providerId="ADAL" clId="{CD9E1B1F-B646-486C-8E70-AE41233E9145}" dt="2024-05-08T18:29:13.802" v="328" actId="478"/>
          <ac:spMkLst>
            <pc:docMk/>
            <pc:sldMk cId="996449055" sldId="262"/>
            <ac:spMk id="2" creationId="{7557B186-3286-3118-3B28-DB20F58AACE0}"/>
          </ac:spMkLst>
        </pc:spChg>
        <pc:spChg chg="mod">
          <ac:chgData name="Carla van der Vlist" userId="f76b4ce1-fc6d-49f6-96d3-d59339d37d01" providerId="ADAL" clId="{CD9E1B1F-B646-486C-8E70-AE41233E9145}" dt="2024-05-08T18:29:39.493" v="333" actId="5793"/>
          <ac:spMkLst>
            <pc:docMk/>
            <pc:sldMk cId="996449055" sldId="262"/>
            <ac:spMk id="3" creationId="{64B034BF-1766-2E0E-60BC-AACC6C05388E}"/>
          </ac:spMkLst>
        </pc:spChg>
      </pc:sldChg>
      <pc:sldChg chg="addSp delSp modSp new mod">
        <pc:chgData name="Carla van der Vlist" userId="f76b4ce1-fc6d-49f6-96d3-d59339d37d01" providerId="ADAL" clId="{CD9E1B1F-B646-486C-8E70-AE41233E9145}" dt="2024-05-08T19:11:32.797" v="552" actId="20577"/>
        <pc:sldMkLst>
          <pc:docMk/>
          <pc:sldMk cId="2484459821" sldId="263"/>
        </pc:sldMkLst>
        <pc:spChg chg="del">
          <ac:chgData name="Carla van der Vlist" userId="f76b4ce1-fc6d-49f6-96d3-d59339d37d01" providerId="ADAL" clId="{CD9E1B1F-B646-486C-8E70-AE41233E9145}" dt="2024-05-08T18:30:42.725" v="341" actId="478"/>
          <ac:spMkLst>
            <pc:docMk/>
            <pc:sldMk cId="2484459821" sldId="263"/>
            <ac:spMk id="2" creationId="{B78322F7-0CEB-AA6F-4FFE-9FFF7B6D173E}"/>
          </ac:spMkLst>
        </pc:spChg>
        <pc:spChg chg="del">
          <ac:chgData name="Carla van der Vlist" userId="f76b4ce1-fc6d-49f6-96d3-d59339d37d01" providerId="ADAL" clId="{CD9E1B1F-B646-486C-8E70-AE41233E9145}" dt="2024-05-08T18:30:50.886" v="342" actId="478"/>
          <ac:spMkLst>
            <pc:docMk/>
            <pc:sldMk cId="2484459821" sldId="263"/>
            <ac:spMk id="3" creationId="{A9B0680B-E521-521D-D1A4-50C991186DA6}"/>
          </ac:spMkLst>
        </pc:spChg>
        <pc:spChg chg="add mod">
          <ac:chgData name="Carla van der Vlist" userId="f76b4ce1-fc6d-49f6-96d3-d59339d37d01" providerId="ADAL" clId="{CD9E1B1F-B646-486C-8E70-AE41233E9145}" dt="2024-05-08T19:11:32.797" v="552" actId="20577"/>
          <ac:spMkLst>
            <pc:docMk/>
            <pc:sldMk cId="2484459821" sldId="263"/>
            <ac:spMk id="5" creationId="{D9C44105-E85B-6575-6C93-FA5BFBB25D91}"/>
          </ac:spMkLst>
        </pc:spChg>
      </pc:sldChg>
      <pc:sldChg chg="addSp delSp modSp new mod setBg">
        <pc:chgData name="Carla van der Vlist" userId="f76b4ce1-fc6d-49f6-96d3-d59339d37d01" providerId="ADAL" clId="{CD9E1B1F-B646-486C-8E70-AE41233E9145}" dt="2024-05-08T18:37:11.493" v="388" actId="26606"/>
        <pc:sldMkLst>
          <pc:docMk/>
          <pc:sldMk cId="3292200737" sldId="264"/>
        </pc:sldMkLst>
        <pc:spChg chg="del">
          <ac:chgData name="Carla van der Vlist" userId="f76b4ce1-fc6d-49f6-96d3-d59339d37d01" providerId="ADAL" clId="{CD9E1B1F-B646-486C-8E70-AE41233E9145}" dt="2024-05-08T18:35:10.732" v="373" actId="478"/>
          <ac:spMkLst>
            <pc:docMk/>
            <pc:sldMk cId="3292200737" sldId="264"/>
            <ac:spMk id="2" creationId="{597C7460-26F8-BA16-65DB-B14B69684535}"/>
          </ac:spMkLst>
        </pc:spChg>
        <pc:spChg chg="mod">
          <ac:chgData name="Carla van der Vlist" userId="f76b4ce1-fc6d-49f6-96d3-d59339d37d01" providerId="ADAL" clId="{CD9E1B1F-B646-486C-8E70-AE41233E9145}" dt="2024-05-08T18:37:11.493" v="388" actId="26606"/>
          <ac:spMkLst>
            <pc:docMk/>
            <pc:sldMk cId="3292200737" sldId="264"/>
            <ac:spMk id="3" creationId="{244012B4-B050-7F0E-C5CB-077B3BFFAA0E}"/>
          </ac:spMkLst>
        </pc:spChg>
        <pc:spChg chg="add">
          <ac:chgData name="Carla van der Vlist" userId="f76b4ce1-fc6d-49f6-96d3-d59339d37d01" providerId="ADAL" clId="{CD9E1B1F-B646-486C-8E70-AE41233E9145}" dt="2024-05-08T18:37:11.493" v="388" actId="26606"/>
          <ac:spMkLst>
            <pc:docMk/>
            <pc:sldMk cId="3292200737" sldId="264"/>
            <ac:spMk id="1031" creationId="{F13C74B1-5B17-4795-BED0-7140497B445A}"/>
          </ac:spMkLst>
        </pc:spChg>
        <pc:spChg chg="add">
          <ac:chgData name="Carla van der Vlist" userId="f76b4ce1-fc6d-49f6-96d3-d59339d37d01" providerId="ADAL" clId="{CD9E1B1F-B646-486C-8E70-AE41233E9145}" dt="2024-05-08T18:37:11.493" v="388" actId="26606"/>
          <ac:spMkLst>
            <pc:docMk/>
            <pc:sldMk cId="3292200737" sldId="264"/>
            <ac:spMk id="1033" creationId="{D4974D33-8DC5-464E-8C6D-BE58F0669C17}"/>
          </ac:spMkLst>
        </pc:spChg>
        <pc:picChg chg="add mod">
          <ac:chgData name="Carla van der Vlist" userId="f76b4ce1-fc6d-49f6-96d3-d59339d37d01" providerId="ADAL" clId="{CD9E1B1F-B646-486C-8E70-AE41233E9145}" dt="2024-05-08T18:37:11.493" v="388" actId="26606"/>
          <ac:picMkLst>
            <pc:docMk/>
            <pc:sldMk cId="3292200737" sldId="264"/>
            <ac:picMk id="1026" creationId="{E5B6BE7C-CA4C-490B-F39A-7A6063E004DE}"/>
          </ac:picMkLst>
        </pc:picChg>
      </pc:sldChg>
      <pc:sldChg chg="addSp delSp modSp add mod ord setBg">
        <pc:chgData name="Carla van der Vlist" userId="f76b4ce1-fc6d-49f6-96d3-d59339d37d01" providerId="ADAL" clId="{CD9E1B1F-B646-486C-8E70-AE41233E9145}" dt="2024-05-08T18:42:53.620" v="418"/>
        <pc:sldMkLst>
          <pc:docMk/>
          <pc:sldMk cId="1484456786" sldId="265"/>
        </pc:sldMkLst>
        <pc:spChg chg="del">
          <ac:chgData name="Carla van der Vlist" userId="f76b4ce1-fc6d-49f6-96d3-d59339d37d01" providerId="ADAL" clId="{CD9E1B1F-B646-486C-8E70-AE41233E9145}" dt="2024-05-08T18:35:21.850" v="376" actId="478"/>
          <ac:spMkLst>
            <pc:docMk/>
            <pc:sldMk cId="1484456786" sldId="265"/>
            <ac:spMk id="2" creationId="{FD694D90-14DB-C563-4FFD-1C74F00CDD76}"/>
          </ac:spMkLst>
        </pc:spChg>
        <pc:spChg chg="mod">
          <ac:chgData name="Carla van der Vlist" userId="f76b4ce1-fc6d-49f6-96d3-d59339d37d01" providerId="ADAL" clId="{CD9E1B1F-B646-486C-8E70-AE41233E9145}" dt="2024-05-08T18:37:58.115" v="395" actId="26606"/>
          <ac:spMkLst>
            <pc:docMk/>
            <pc:sldMk cId="1484456786" sldId="265"/>
            <ac:spMk id="3" creationId="{4C2C678C-3E56-6639-2EE8-EB9ACEEC0103}"/>
          </ac:spMkLst>
        </pc:spChg>
        <pc:spChg chg="add del">
          <ac:chgData name="Carla van der Vlist" userId="f76b4ce1-fc6d-49f6-96d3-d59339d37d01" providerId="ADAL" clId="{CD9E1B1F-B646-486C-8E70-AE41233E9145}" dt="2024-05-08T18:37:54.873" v="392" actId="26606"/>
          <ac:spMkLst>
            <pc:docMk/>
            <pc:sldMk cId="1484456786" sldId="265"/>
            <ac:spMk id="9" creationId="{F13C74B1-5B17-4795-BED0-7140497B445A}"/>
          </ac:spMkLst>
        </pc:spChg>
        <pc:spChg chg="add del">
          <ac:chgData name="Carla van der Vlist" userId="f76b4ce1-fc6d-49f6-96d3-d59339d37d01" providerId="ADAL" clId="{CD9E1B1F-B646-486C-8E70-AE41233E9145}" dt="2024-05-08T18:37:54.873" v="392" actId="26606"/>
          <ac:spMkLst>
            <pc:docMk/>
            <pc:sldMk cId="1484456786" sldId="265"/>
            <ac:spMk id="11" creationId="{D4974D33-8DC5-464E-8C6D-BE58F0669C17}"/>
          </ac:spMkLst>
        </pc:spChg>
        <pc:spChg chg="add del">
          <ac:chgData name="Carla van der Vlist" userId="f76b4ce1-fc6d-49f6-96d3-d59339d37d01" providerId="ADAL" clId="{CD9E1B1F-B646-486C-8E70-AE41233E9145}" dt="2024-05-08T18:37:58.108" v="394" actId="26606"/>
          <ac:spMkLst>
            <pc:docMk/>
            <pc:sldMk cId="1484456786" sldId="265"/>
            <ac:spMk id="13" creationId="{D009D6D5-DAC2-4A8B-A17A-E206B9012D09}"/>
          </ac:spMkLst>
        </pc:spChg>
        <pc:spChg chg="add">
          <ac:chgData name="Carla van der Vlist" userId="f76b4ce1-fc6d-49f6-96d3-d59339d37d01" providerId="ADAL" clId="{CD9E1B1F-B646-486C-8E70-AE41233E9145}" dt="2024-05-08T18:37:58.115" v="395" actId="26606"/>
          <ac:spMkLst>
            <pc:docMk/>
            <pc:sldMk cId="1484456786" sldId="265"/>
            <ac:spMk id="15" creationId="{F13C74B1-5B17-4795-BED0-7140497B445A}"/>
          </ac:spMkLst>
        </pc:spChg>
        <pc:spChg chg="add">
          <ac:chgData name="Carla van der Vlist" userId="f76b4ce1-fc6d-49f6-96d3-d59339d37d01" providerId="ADAL" clId="{CD9E1B1F-B646-486C-8E70-AE41233E9145}" dt="2024-05-08T18:37:58.115" v="395" actId="26606"/>
          <ac:spMkLst>
            <pc:docMk/>
            <pc:sldMk cId="1484456786" sldId="265"/>
            <ac:spMk id="16" creationId="{D4974D33-8DC5-464E-8C6D-BE58F0669C17}"/>
          </ac:spMkLst>
        </pc:spChg>
        <pc:picChg chg="add mod">
          <ac:chgData name="Carla van der Vlist" userId="f76b4ce1-fc6d-49f6-96d3-d59339d37d01" providerId="ADAL" clId="{CD9E1B1F-B646-486C-8E70-AE41233E9145}" dt="2024-05-08T18:37:58.115" v="395" actId="26606"/>
          <ac:picMkLst>
            <pc:docMk/>
            <pc:sldMk cId="1484456786" sldId="265"/>
            <ac:picMk id="4" creationId="{187EB36E-0191-EC46-0A57-A10E0D0D1EB6}"/>
          </ac:picMkLst>
        </pc:picChg>
      </pc:sldChg>
      <pc:sldChg chg="addSp delSp modSp add mod ord setBg">
        <pc:chgData name="Carla van der Vlist" userId="f76b4ce1-fc6d-49f6-96d3-d59339d37d01" providerId="ADAL" clId="{CD9E1B1F-B646-486C-8E70-AE41233E9145}" dt="2024-05-08T19:10:54.279" v="534" actId="20577"/>
        <pc:sldMkLst>
          <pc:docMk/>
          <pc:sldMk cId="1758835204" sldId="266"/>
        </pc:sldMkLst>
        <pc:spChg chg="add mod">
          <ac:chgData name="Carla van der Vlist" userId="f76b4ce1-fc6d-49f6-96d3-d59339d37d01" providerId="ADAL" clId="{CD9E1B1F-B646-486C-8E70-AE41233E9145}" dt="2024-05-08T19:10:54.279" v="534" actId="20577"/>
          <ac:spMkLst>
            <pc:docMk/>
            <pc:sldMk cId="1758835204" sldId="266"/>
            <ac:spMk id="2" creationId="{454AC947-F9B8-7AD3-CD4B-EB653B982825}"/>
          </ac:spMkLst>
        </pc:spChg>
        <pc:spChg chg="del">
          <ac:chgData name="Carla van der Vlist" userId="f76b4ce1-fc6d-49f6-96d3-d59339d37d01" providerId="ADAL" clId="{CD9E1B1F-B646-486C-8E70-AE41233E9145}" dt="2024-05-08T18:35:36.438" v="379" actId="478"/>
          <ac:spMkLst>
            <pc:docMk/>
            <pc:sldMk cId="1758835204" sldId="266"/>
            <ac:spMk id="2" creationId="{7F34B6F3-8B1D-0907-D255-41AE9024053E}"/>
          </ac:spMkLst>
        </pc:spChg>
        <pc:spChg chg="mod">
          <ac:chgData name="Carla van der Vlist" userId="f76b4ce1-fc6d-49f6-96d3-d59339d37d01" providerId="ADAL" clId="{CD9E1B1F-B646-486C-8E70-AE41233E9145}" dt="2024-05-08T18:38:40.724" v="397" actId="26606"/>
          <ac:spMkLst>
            <pc:docMk/>
            <pc:sldMk cId="1758835204" sldId="266"/>
            <ac:spMk id="3" creationId="{FBE08DC2-0519-2397-6723-C2D5C2503EE6}"/>
          </ac:spMkLst>
        </pc:spChg>
        <pc:spChg chg="add">
          <ac:chgData name="Carla van der Vlist" userId="f76b4ce1-fc6d-49f6-96d3-d59339d37d01" providerId="ADAL" clId="{CD9E1B1F-B646-486C-8E70-AE41233E9145}" dt="2024-05-08T18:38:40.724" v="397" actId="26606"/>
          <ac:spMkLst>
            <pc:docMk/>
            <pc:sldMk cId="1758835204" sldId="266"/>
            <ac:spMk id="2055" creationId="{F13C74B1-5B17-4795-BED0-7140497B445A}"/>
          </ac:spMkLst>
        </pc:spChg>
        <pc:spChg chg="add">
          <ac:chgData name="Carla van der Vlist" userId="f76b4ce1-fc6d-49f6-96d3-d59339d37d01" providerId="ADAL" clId="{CD9E1B1F-B646-486C-8E70-AE41233E9145}" dt="2024-05-08T18:38:40.724" v="397" actId="26606"/>
          <ac:spMkLst>
            <pc:docMk/>
            <pc:sldMk cId="1758835204" sldId="266"/>
            <ac:spMk id="2057" creationId="{D4974D33-8DC5-464E-8C6D-BE58F0669C17}"/>
          </ac:spMkLst>
        </pc:spChg>
        <pc:picChg chg="add mod">
          <ac:chgData name="Carla van der Vlist" userId="f76b4ce1-fc6d-49f6-96d3-d59339d37d01" providerId="ADAL" clId="{CD9E1B1F-B646-486C-8E70-AE41233E9145}" dt="2024-05-08T18:38:40.724" v="397" actId="26606"/>
          <ac:picMkLst>
            <pc:docMk/>
            <pc:sldMk cId="1758835204" sldId="266"/>
            <ac:picMk id="2050" creationId="{9E285C32-B4DC-F461-EFF9-2FCF943F5B73}"/>
          </ac:picMkLst>
        </pc:picChg>
      </pc:sldChg>
      <pc:sldChg chg="addSp delSp modSp add mod ord setBg">
        <pc:chgData name="Carla van der Vlist" userId="f76b4ce1-fc6d-49f6-96d3-d59339d37d01" providerId="ADAL" clId="{CD9E1B1F-B646-486C-8E70-AE41233E9145}" dt="2024-05-08T18:43:10.108" v="420"/>
        <pc:sldMkLst>
          <pc:docMk/>
          <pc:sldMk cId="4028525923" sldId="267"/>
        </pc:sldMkLst>
        <pc:spChg chg="del">
          <ac:chgData name="Carla van der Vlist" userId="f76b4ce1-fc6d-49f6-96d3-d59339d37d01" providerId="ADAL" clId="{CD9E1B1F-B646-486C-8E70-AE41233E9145}" dt="2024-05-08T18:35:57.600" v="383" actId="478"/>
          <ac:spMkLst>
            <pc:docMk/>
            <pc:sldMk cId="4028525923" sldId="267"/>
            <ac:spMk id="2" creationId="{B233747F-9951-9C2B-A26C-A649FAAB8CC5}"/>
          </ac:spMkLst>
        </pc:spChg>
        <pc:spChg chg="mod">
          <ac:chgData name="Carla van der Vlist" userId="f76b4ce1-fc6d-49f6-96d3-d59339d37d01" providerId="ADAL" clId="{CD9E1B1F-B646-486C-8E70-AE41233E9145}" dt="2024-05-08T18:39:18.127" v="399" actId="26606"/>
          <ac:spMkLst>
            <pc:docMk/>
            <pc:sldMk cId="4028525923" sldId="267"/>
            <ac:spMk id="3" creationId="{7A4B487E-BBCE-8BA5-56D2-2D55FDE0FAF3}"/>
          </ac:spMkLst>
        </pc:spChg>
        <pc:spChg chg="add">
          <ac:chgData name="Carla van der Vlist" userId="f76b4ce1-fc6d-49f6-96d3-d59339d37d01" providerId="ADAL" clId="{CD9E1B1F-B646-486C-8E70-AE41233E9145}" dt="2024-05-08T18:39:18.127" v="399" actId="26606"/>
          <ac:spMkLst>
            <pc:docMk/>
            <pc:sldMk cId="4028525923" sldId="267"/>
            <ac:spMk id="3079" creationId="{F13C74B1-5B17-4795-BED0-7140497B445A}"/>
          </ac:spMkLst>
        </pc:spChg>
        <pc:spChg chg="add">
          <ac:chgData name="Carla van der Vlist" userId="f76b4ce1-fc6d-49f6-96d3-d59339d37d01" providerId="ADAL" clId="{CD9E1B1F-B646-486C-8E70-AE41233E9145}" dt="2024-05-08T18:39:18.127" v="399" actId="26606"/>
          <ac:spMkLst>
            <pc:docMk/>
            <pc:sldMk cId="4028525923" sldId="267"/>
            <ac:spMk id="3081" creationId="{D4974D33-8DC5-464E-8C6D-BE58F0669C17}"/>
          </ac:spMkLst>
        </pc:spChg>
        <pc:picChg chg="add mod">
          <ac:chgData name="Carla van der Vlist" userId="f76b4ce1-fc6d-49f6-96d3-d59339d37d01" providerId="ADAL" clId="{CD9E1B1F-B646-486C-8E70-AE41233E9145}" dt="2024-05-08T18:39:18.127" v="399" actId="26606"/>
          <ac:picMkLst>
            <pc:docMk/>
            <pc:sldMk cId="4028525923" sldId="267"/>
            <ac:picMk id="3074" creationId="{BB8AB467-C04A-FF73-B9DC-A2A2209AF71E}"/>
          </ac:picMkLst>
        </pc:picChg>
      </pc:sldChg>
      <pc:sldChg chg="delSp modSp new del mod">
        <pc:chgData name="Carla van der Vlist" userId="f76b4ce1-fc6d-49f6-96d3-d59339d37d01" providerId="ADAL" clId="{CD9E1B1F-B646-486C-8E70-AE41233E9145}" dt="2024-05-08T19:10:43.965" v="521" actId="2696"/>
        <pc:sldMkLst>
          <pc:docMk/>
          <pc:sldMk cId="1383192047" sldId="268"/>
        </pc:sldMkLst>
        <pc:spChg chg="mod">
          <ac:chgData name="Carla van der Vlist" userId="f76b4ce1-fc6d-49f6-96d3-d59339d37d01" providerId="ADAL" clId="{CD9E1B1F-B646-486C-8E70-AE41233E9145}" dt="2024-05-08T19:10:39.326" v="520" actId="20577"/>
          <ac:spMkLst>
            <pc:docMk/>
            <pc:sldMk cId="1383192047" sldId="268"/>
            <ac:spMk id="2" creationId="{3D9831C6-AEAF-8FBE-2E24-8D64113BFF70}"/>
          </ac:spMkLst>
        </pc:spChg>
        <pc:spChg chg="del">
          <ac:chgData name="Carla van der Vlist" userId="f76b4ce1-fc6d-49f6-96d3-d59339d37d01" providerId="ADAL" clId="{CD9E1B1F-B646-486C-8E70-AE41233E9145}" dt="2024-05-08T18:54:24.641" v="434" actId="478"/>
          <ac:spMkLst>
            <pc:docMk/>
            <pc:sldMk cId="1383192047" sldId="268"/>
            <ac:spMk id="3" creationId="{9B4C3C8F-1C9F-3450-DEDD-C3EA9DA31811}"/>
          </ac:spMkLst>
        </pc:spChg>
      </pc:sldChg>
      <pc:sldChg chg="modSp new del mod">
        <pc:chgData name="Carla van der Vlist" userId="f76b4ce1-fc6d-49f6-96d3-d59339d37d01" providerId="ADAL" clId="{CD9E1B1F-B646-486C-8E70-AE41233E9145}" dt="2024-05-08T19:11:20.051" v="535" actId="47"/>
        <pc:sldMkLst>
          <pc:docMk/>
          <pc:sldMk cId="2534144431" sldId="269"/>
        </pc:sldMkLst>
        <pc:spChg chg="mod">
          <ac:chgData name="Carla van der Vlist" userId="f76b4ce1-fc6d-49f6-96d3-d59339d37d01" providerId="ADAL" clId="{CD9E1B1F-B646-486C-8E70-AE41233E9145}" dt="2024-05-08T19:02:43.012" v="502" actId="20577"/>
          <ac:spMkLst>
            <pc:docMk/>
            <pc:sldMk cId="2534144431" sldId="269"/>
            <ac:spMk id="2" creationId="{314D153B-640A-45DD-54D6-23C74D883B77}"/>
          </ac:spMkLst>
        </pc:spChg>
      </pc:sldChg>
      <pc:sldChg chg="addSp modSp add mod setBg">
        <pc:chgData name="Carla van der Vlist" userId="f76b4ce1-fc6d-49f6-96d3-d59339d37d01" providerId="ADAL" clId="{CD9E1B1F-B646-486C-8E70-AE41233E9145}" dt="2024-05-08T19:01:13.084" v="476" actId="1076"/>
        <pc:sldMkLst>
          <pc:docMk/>
          <pc:sldMk cId="4157074291" sldId="270"/>
        </pc:sldMkLst>
        <pc:spChg chg="mod">
          <ac:chgData name="Carla van der Vlist" userId="f76b4ce1-fc6d-49f6-96d3-d59339d37d01" providerId="ADAL" clId="{CD9E1B1F-B646-486C-8E70-AE41233E9145}" dt="2024-05-08T18:58:01.201" v="463" actId="21"/>
          <ac:spMkLst>
            <pc:docMk/>
            <pc:sldMk cId="4157074291" sldId="270"/>
            <ac:spMk id="3" creationId="{7BFDBFA1-DCAA-DD85-0D38-4D2165AEB4F7}"/>
          </ac:spMkLst>
        </pc:spChg>
        <pc:spChg chg="add mod">
          <ac:chgData name="Carla van der Vlist" userId="f76b4ce1-fc6d-49f6-96d3-d59339d37d01" providerId="ADAL" clId="{CD9E1B1F-B646-486C-8E70-AE41233E9145}" dt="2024-05-08T19:01:04.803" v="474" actId="255"/>
          <ac:spMkLst>
            <pc:docMk/>
            <pc:sldMk cId="4157074291" sldId="270"/>
            <ac:spMk id="4" creationId="{1718DCB3-5E78-0E5E-E4ED-0F837D7DBB68}"/>
          </ac:spMkLst>
        </pc:spChg>
        <pc:spChg chg="ord">
          <ac:chgData name="Carla van der Vlist" userId="f76b4ce1-fc6d-49f6-96d3-d59339d37d01" providerId="ADAL" clId="{CD9E1B1F-B646-486C-8E70-AE41233E9145}" dt="2024-05-08T18:56:50.105" v="451" actId="26606"/>
          <ac:spMkLst>
            <pc:docMk/>
            <pc:sldMk cId="4157074291" sldId="270"/>
            <ac:spMk id="5" creationId="{3555B0AC-032E-D6DA-AC65-3DF5138E90C4}"/>
          </ac:spMkLst>
        </pc:spChg>
        <pc:spChg chg="add">
          <ac:chgData name="Carla van der Vlist" userId="f76b4ce1-fc6d-49f6-96d3-d59339d37d01" providerId="ADAL" clId="{CD9E1B1F-B646-486C-8E70-AE41233E9145}" dt="2024-05-08T18:56:50.105" v="451" actId="26606"/>
          <ac:spMkLst>
            <pc:docMk/>
            <pc:sldMk cId="4157074291" sldId="270"/>
            <ac:spMk id="12" creationId="{D55CA618-78A6-47F6-B865-E9315164FB49}"/>
          </ac:spMkLst>
        </pc:spChg>
        <pc:spChg chg="add">
          <ac:chgData name="Carla van der Vlist" userId="f76b4ce1-fc6d-49f6-96d3-d59339d37d01" providerId="ADAL" clId="{CD9E1B1F-B646-486C-8E70-AE41233E9145}" dt="2024-05-08T18:56:50.105" v="451" actId="26606"/>
          <ac:spMkLst>
            <pc:docMk/>
            <pc:sldMk cId="4157074291" sldId="270"/>
            <ac:spMk id="18" creationId="{8ED94938-268E-4C0A-A08A-B3980C78BAEB}"/>
          </ac:spMkLst>
        </pc:spChg>
        <pc:grpChg chg="add">
          <ac:chgData name="Carla van der Vlist" userId="f76b4ce1-fc6d-49f6-96d3-d59339d37d01" providerId="ADAL" clId="{CD9E1B1F-B646-486C-8E70-AE41233E9145}" dt="2024-05-08T18:56:50.105" v="451" actId="26606"/>
          <ac:grpSpMkLst>
            <pc:docMk/>
            <pc:sldMk cId="4157074291" sldId="270"/>
            <ac:grpSpMk id="14" creationId="{B83D307E-DF68-43F8-97CE-0AAE950A7129}"/>
          </ac:grpSpMkLst>
        </pc:grpChg>
        <pc:picChg chg="add mod">
          <ac:chgData name="Carla van der Vlist" userId="f76b4ce1-fc6d-49f6-96d3-d59339d37d01" providerId="ADAL" clId="{CD9E1B1F-B646-486C-8E70-AE41233E9145}" dt="2024-05-08T19:01:13.084" v="476" actId="1076"/>
          <ac:picMkLst>
            <pc:docMk/>
            <pc:sldMk cId="4157074291" sldId="270"/>
            <ac:picMk id="2" creationId="{C2F13D20-1303-A530-2942-9101A0693F7E}"/>
          </ac:picMkLst>
        </pc:picChg>
        <pc:picChg chg="mod">
          <ac:chgData name="Carla van der Vlist" userId="f76b4ce1-fc6d-49f6-96d3-d59339d37d01" providerId="ADAL" clId="{CD9E1B1F-B646-486C-8E70-AE41233E9145}" dt="2024-05-08T19:01:10.505" v="475" actId="14100"/>
          <ac:picMkLst>
            <pc:docMk/>
            <pc:sldMk cId="4157074291" sldId="270"/>
            <ac:picMk id="6" creationId="{54F28BE1-CF70-BDD6-7AF6-AB752995CC49}"/>
          </ac:picMkLst>
        </pc:picChg>
        <pc:picChg chg="mod ord">
          <ac:chgData name="Carla van der Vlist" userId="f76b4ce1-fc6d-49f6-96d3-d59339d37d01" providerId="ADAL" clId="{CD9E1B1F-B646-486C-8E70-AE41233E9145}" dt="2024-05-08T18:57:38.492" v="459" actId="1076"/>
          <ac:picMkLst>
            <pc:docMk/>
            <pc:sldMk cId="4157074291" sldId="270"/>
            <ac:picMk id="7" creationId="{57E7532C-2A63-2E38-893A-CE9433883306}"/>
          </ac:picMkLst>
        </pc:picChg>
      </pc:sldChg>
      <pc:sldChg chg="addSp delSp modSp new mod setBg">
        <pc:chgData name="Carla van der Vlist" userId="f76b4ce1-fc6d-49f6-96d3-d59339d37d01" providerId="ADAL" clId="{CD9E1B1F-B646-486C-8E70-AE41233E9145}" dt="2024-05-08T19:10:16.457" v="505" actId="26606"/>
        <pc:sldMkLst>
          <pc:docMk/>
          <pc:sldMk cId="3315532410" sldId="271"/>
        </pc:sldMkLst>
        <pc:spChg chg="del">
          <ac:chgData name="Carla van der Vlist" userId="f76b4ce1-fc6d-49f6-96d3-d59339d37d01" providerId="ADAL" clId="{CD9E1B1F-B646-486C-8E70-AE41233E9145}" dt="2024-05-08T19:10:16.457" v="505" actId="26606"/>
          <ac:spMkLst>
            <pc:docMk/>
            <pc:sldMk cId="3315532410" sldId="271"/>
            <ac:spMk id="2" creationId="{2660EAC8-EFE9-2003-A876-CCE9FBB01260}"/>
          </ac:spMkLst>
        </pc:spChg>
        <pc:spChg chg="del">
          <ac:chgData name="Carla van der Vlist" userId="f76b4ce1-fc6d-49f6-96d3-d59339d37d01" providerId="ADAL" clId="{CD9E1B1F-B646-486C-8E70-AE41233E9145}" dt="2024-05-08T19:10:16.457" v="505" actId="26606"/>
          <ac:spMkLst>
            <pc:docMk/>
            <pc:sldMk cId="3315532410" sldId="271"/>
            <ac:spMk id="3" creationId="{09E85A2D-B9B8-433D-ABA5-81F2EB397D22}"/>
          </ac:spMkLst>
        </pc:spChg>
        <pc:spChg chg="add">
          <ac:chgData name="Carla van der Vlist" userId="f76b4ce1-fc6d-49f6-96d3-d59339d37d01" providerId="ADAL" clId="{CD9E1B1F-B646-486C-8E70-AE41233E9145}" dt="2024-05-08T19:10:16.457" v="505" actId="26606"/>
          <ac:spMkLst>
            <pc:docMk/>
            <pc:sldMk cId="3315532410" sldId="271"/>
            <ac:spMk id="9" creationId="{2D2B266D-3625-4584-A5C3-7D3F672CFF30}"/>
          </ac:spMkLst>
        </pc:spChg>
        <pc:picChg chg="add mod">
          <ac:chgData name="Carla van der Vlist" userId="f76b4ce1-fc6d-49f6-96d3-d59339d37d01" providerId="ADAL" clId="{CD9E1B1F-B646-486C-8E70-AE41233E9145}" dt="2024-05-08T19:10:16.457" v="505" actId="26606"/>
          <ac:picMkLst>
            <pc:docMk/>
            <pc:sldMk cId="3315532410" sldId="271"/>
            <ac:picMk id="4" creationId="{D5F1E53A-EFB7-6361-60B6-1057F4859F13}"/>
          </ac:picMkLst>
        </pc:picChg>
      </pc:sldChg>
      <pc:sldChg chg="add del">
        <pc:chgData name="Carla van der Vlist" userId="f76b4ce1-fc6d-49f6-96d3-d59339d37d01" providerId="ADAL" clId="{CD9E1B1F-B646-486C-8E70-AE41233E9145}" dt="2024-05-08T18:57:09.981" v="454" actId="2696"/>
        <pc:sldMkLst>
          <pc:docMk/>
          <pc:sldMk cId="3281936011" sldId="714"/>
        </pc:sldMkLst>
      </pc:sldChg>
      <pc:sldMasterChg chg="delSldLayout">
        <pc:chgData name="Carla van der Vlist" userId="f76b4ce1-fc6d-49f6-96d3-d59339d37d01" providerId="ADAL" clId="{CD9E1B1F-B646-486C-8E70-AE41233E9145}" dt="2024-05-08T18:57:09.981" v="454" actId="2696"/>
        <pc:sldMasterMkLst>
          <pc:docMk/>
          <pc:sldMasterMk cId="2697770705" sldId="2147483648"/>
        </pc:sldMasterMkLst>
        <pc:sldLayoutChg chg="del">
          <pc:chgData name="Carla van der Vlist" userId="f76b4ce1-fc6d-49f6-96d3-d59339d37d01" providerId="ADAL" clId="{CD9E1B1F-B646-486C-8E70-AE41233E9145}" dt="2024-05-08T18:57:09.981" v="454" actId="2696"/>
          <pc:sldLayoutMkLst>
            <pc:docMk/>
            <pc:sldMasterMk cId="2697770705" sldId="2147483648"/>
            <pc:sldLayoutMk cId="4137138683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B3CC4-1B46-4635-87F3-C8B7068C68A0}" type="datetimeFigureOut">
              <a:rPr lang="nl-NL" smtClean="0"/>
              <a:t>8-5-2024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2D249-BCB5-4213-86F0-4AECECE64F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56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C695C-340E-900D-85E4-B7F5DF8B3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B0676F-622D-6302-13C3-78F58CE8A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BE8FBD-B508-2476-C413-39AF686B8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9752-8FFD-4812-A298-16F5C6DA97E7}" type="datetimeFigureOut">
              <a:rPr lang="nl-NL" smtClean="0"/>
              <a:t>8-5-2024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3C7A68-DAC2-9601-55E8-C540ACE2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757F97-DC61-44A6-DF32-3C2A06FB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8FF9-ADAA-4839-92FE-4CF6CCCC1C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16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229C1-45A0-13C7-59FD-0B3C2D9F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881F09-B91F-69F9-D686-E18E061EC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0F3274-7215-DF95-AEBD-BC77DA43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9752-8FFD-4812-A298-16F5C6DA97E7}" type="datetimeFigureOut">
              <a:rPr lang="nl-NL" smtClean="0"/>
              <a:t>8-5-2024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261661-65B9-6115-641E-4E374255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C95106-0396-7F68-3BBB-7BB006F0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8FF9-ADAA-4839-92FE-4CF6CCCC1C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50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C7C78B3-F7BD-C672-4CA5-358618047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6F5935-6356-AAD7-B5FB-E97BC7CD7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4F93F0-5F8C-8871-FCDB-880389AE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9752-8FFD-4812-A298-16F5C6DA97E7}" type="datetimeFigureOut">
              <a:rPr lang="nl-NL" smtClean="0"/>
              <a:t>8-5-2024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8EC448-E477-F736-1A0F-F24D247A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A5B395-6312-6D9A-1498-3EFCB83E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8FF9-ADAA-4839-92FE-4CF6CCCC1C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EA6DE-FFF2-0552-CAED-BF543154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2902CA-ACA8-2937-936D-B61409AF5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9A91E0-5DFA-6158-03C2-0C14D9F2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9752-8FFD-4812-A298-16F5C6DA97E7}" type="datetimeFigureOut">
              <a:rPr lang="nl-NL" smtClean="0"/>
              <a:t>8-5-2024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BD8472-CB8C-811D-36BE-3ECAE685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301005-3762-D09C-72F0-850D1BEA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8FF9-ADAA-4839-92FE-4CF6CCCC1C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88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D77E0-A948-7EEC-C867-AFC3C760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AB3918-BEC1-689F-4376-F4FF5831D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A0EC21-B5EF-DD84-EF63-8C4CB44A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9752-8FFD-4812-A298-16F5C6DA97E7}" type="datetimeFigureOut">
              <a:rPr lang="nl-NL" smtClean="0"/>
              <a:t>8-5-2024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930259-34F2-101B-78D9-0896E7C6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1EDE2D-1127-115C-EE36-E9C0C918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8FF9-ADAA-4839-92FE-4CF6CCCC1C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204D0-D55C-2030-A5D9-A536BD78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9FF613-22EB-10C6-FC19-D0BC2F374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9F131A-6688-5750-7CCA-BBFB753AF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C3E705-DCD1-1A01-31AD-DF341E1A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9752-8FFD-4812-A298-16F5C6DA97E7}" type="datetimeFigureOut">
              <a:rPr lang="nl-NL" smtClean="0"/>
              <a:t>8-5-2024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2E6B72-1E77-0599-AF59-C7C6E115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EF7BAB-1AE6-771F-970D-9C32379D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8FF9-ADAA-4839-92FE-4CF6CCCC1C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62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DEA99-0533-5CD7-8C0E-466D3B89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EA3D9A-5AF9-5DFE-C001-19BA60B10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DAD424-4185-CEE5-8F91-07B452634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3527DBF-1203-2511-CF48-B9504602D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FADC17-8DD3-6F07-BC99-8EAC76064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EDB6B0F-5E9D-A730-DD08-2124E2C9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9752-8FFD-4812-A298-16F5C6DA97E7}" type="datetimeFigureOut">
              <a:rPr lang="nl-NL" smtClean="0"/>
              <a:t>8-5-2024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B8D358C-FE3E-67A5-873A-151C2C88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1A78646-0488-2701-75C7-07455BDD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8FF9-ADAA-4839-92FE-4CF6CCCC1C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89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D7F07-AC12-47E4-018F-BEEBFB4B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DBDA83D-0A5C-5E23-B21D-1456528C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9752-8FFD-4812-A298-16F5C6DA97E7}" type="datetimeFigureOut">
              <a:rPr lang="nl-NL" smtClean="0"/>
              <a:t>8-5-2024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B0C528-C1EC-6010-865E-FB7DEC29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4B4252-D7C5-BC16-7CD4-5D823DC0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8FF9-ADAA-4839-92FE-4CF6CCCC1C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36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17EB74F-A4E3-C717-DA4C-9DBE75612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9752-8FFD-4812-A298-16F5C6DA97E7}" type="datetimeFigureOut">
              <a:rPr lang="nl-NL" smtClean="0"/>
              <a:t>8-5-2024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BB27665-FFE6-147A-936F-DB1501C4C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05E1FA-9EBF-7C30-7683-4CB77CF9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8FF9-ADAA-4839-92FE-4CF6CCCC1C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15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52241-6383-B00F-61F4-E9562160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F73E5A-4EC0-9196-1FB6-C04B6CF2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AD201C-42D8-0AB9-8EFB-BEE6BD5B1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D996AA-0517-AD06-254E-8191FB43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9752-8FFD-4812-A298-16F5C6DA97E7}" type="datetimeFigureOut">
              <a:rPr lang="nl-NL" smtClean="0"/>
              <a:t>8-5-2024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AC9637-4A13-8372-513B-CCBDC269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12129-561C-D586-4DCB-2294BE19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8FF9-ADAA-4839-92FE-4CF6CCCC1C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87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555CC-9C99-2AEB-648B-66BAC9EE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B45F313-9C92-53D2-D458-DF727607F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F8F058-AF08-431D-BE83-28748A99A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CA2D3A-0023-4668-5838-9627C06C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9752-8FFD-4812-A298-16F5C6DA97E7}" type="datetimeFigureOut">
              <a:rPr lang="nl-NL" smtClean="0"/>
              <a:t>8-5-2024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AFE3D6-1210-B271-AE6D-C96463DF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424870-5F64-DDF7-5880-82A5AD84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8FF9-ADAA-4839-92FE-4CF6CCCC1C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06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BE21156-EC0B-F65B-01B2-8403A859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46DABD-5AD2-C08E-8E90-C753CB60F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6B6B05-0329-A3AF-CF02-BD0115CB9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9752-8FFD-4812-A298-16F5C6DA97E7}" type="datetimeFigureOut">
              <a:rPr lang="nl-NL" smtClean="0"/>
              <a:t>8-5-2024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F1F6AD-8AC2-D6A6-C151-3B7CA7C3C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62AFF3-4BF0-4D55-C98F-4B699E171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88FF9-ADAA-4839-92FE-4CF6CCCC1C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77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DE6317-3607-4497-3CBD-D3FB2D171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FDBFA1-DCAA-DD85-0D38-4D2165AEB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232" y="4984740"/>
            <a:ext cx="10071536" cy="448377"/>
          </a:xfrm>
        </p:spPr>
        <p:txBody>
          <a:bodyPr anchor="t">
            <a:normAutofit/>
          </a:bodyPr>
          <a:lstStyle/>
          <a:p>
            <a:r>
              <a:rPr lang="en-US" sz="2000" b="1" i="0" dirty="0">
                <a:effectLst/>
                <a:latin typeface="Söhne"/>
              </a:rPr>
              <a:t> </a:t>
            </a:r>
            <a:endParaRPr lang="en-US" sz="2000" b="0" i="0" dirty="0">
              <a:effectLst/>
              <a:latin typeface="Söhne"/>
            </a:endParaRPr>
          </a:p>
          <a:p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F28BE1-CF70-BDD6-7AF6-AB752995C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004" y="934680"/>
            <a:ext cx="2673366" cy="117466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2F13D20-1303-A530-2942-9101A0693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910" y="934680"/>
            <a:ext cx="5245891" cy="2950814"/>
          </a:xfrm>
          <a:prstGeom prst="rect">
            <a:avLst/>
          </a:prstGeom>
        </p:spPr>
      </p:pic>
      <p:sp>
        <p:nvSpPr>
          <p:cNvPr id="5" name="AutoShape 2" descr="SHM Logo">
            <a:extLst>
              <a:ext uri="{FF2B5EF4-FFF2-40B4-BE49-F238E27FC236}">
                <a16:creationId xmlns:a16="http://schemas.microsoft.com/office/drawing/2014/main" id="{3555B0AC-032E-D6DA-AC65-3DF5138E90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7E7532C-2A63-2E38-893A-CE9433883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076" y="4300481"/>
            <a:ext cx="1875417" cy="90461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718DCB3-5E78-0E5E-E4ED-0F837D7DBB68}"/>
              </a:ext>
            </a:extLst>
          </p:cNvPr>
          <p:cNvSpPr txBox="1"/>
          <p:nvPr/>
        </p:nvSpPr>
        <p:spPr>
          <a:xfrm>
            <a:off x="988508" y="4265659"/>
            <a:ext cx="745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0D0D0D"/>
                </a:solidFill>
                <a:effectLst/>
                <a:latin typeface="Söhne"/>
              </a:rPr>
              <a:t>"For I know the plans I have for you," declares the Lord, "plans to prosper you and not to harm you, plans to give you hope and a future."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57074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B034BF-1766-2E0E-60BC-AACC6C053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2642"/>
            <a:ext cx="10515600" cy="5314321"/>
          </a:xfrm>
        </p:spPr>
        <p:txBody>
          <a:bodyPr/>
          <a:lstStyle/>
          <a:p>
            <a:pPr marL="0" indent="0" algn="l">
              <a:buNone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Society</a:t>
            </a:r>
          </a:p>
          <a:p>
            <a:pPr marL="0" indent="0" algn="l">
              <a:buNone/>
            </a:pP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Increase in polarization, elections fueled by anti-migration sentiments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Backlash against neo-liberal policy, based on distrust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Rising basic costs (housing, groceries, energy)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Growing group of working poor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Due to decentralization, more development of local poverty policies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Inequality in approaches between municipalities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Civil society as a powerful engine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Opportunity for churches to mobilize many based on a passion for charity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644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BF9AE9-ECF0-13CC-3FD9-8A57C9329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0" dirty="0">
                <a:solidFill>
                  <a:srgbClr val="C00000"/>
                </a:solidFill>
                <a:effectLst/>
                <a:latin typeface="Söhne"/>
              </a:rPr>
              <a:t>Effort</a:t>
            </a:r>
          </a:p>
          <a:p>
            <a:pPr marL="0" indent="0" algn="l">
              <a:buNone/>
            </a:pP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Work closely with those affected daily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Drop-in places in the neighborhoods where they live, listen to their stories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Obtain a mandate as churches and Christian organizations to take action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Collaborate with entrepreneurs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Start a volunteer initiative with people from various social layers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Involve stakeholders so they have opportunities for development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Take a professional approach, so you are recognized as a serious party by governments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43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4A3F61-9A46-211B-AB1D-B94D349EF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4B487E-BBCE-8BA5-56D2-2D55FDE0F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b="0" i="0">
                <a:effectLst/>
                <a:latin typeface="Söhne"/>
              </a:rPr>
              <a:t>"The quality of society can be measured by how much compassion we have for those in distress."</a:t>
            </a:r>
          </a:p>
          <a:p>
            <a:endParaRPr lang="nl-NL" sz="2200"/>
          </a:p>
        </p:txBody>
      </p:sp>
      <p:pic>
        <p:nvPicPr>
          <p:cNvPr id="3074" name="Picture 2" descr="Inclusieve samenleving vraagt herijken focus corporaties | ZorgSaamWonen">
            <a:extLst>
              <a:ext uri="{FF2B5EF4-FFF2-40B4-BE49-F238E27FC236}">
                <a16:creationId xmlns:a16="http://schemas.microsoft.com/office/drawing/2014/main" id="{BB8AB467-C04A-FF73-B9DC-A2A2209AF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7" r="2138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25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D9C44105-E85B-6575-6C93-FA5BFBB25D91}"/>
              </a:ext>
            </a:extLst>
          </p:cNvPr>
          <p:cNvSpPr txBox="1"/>
          <p:nvPr/>
        </p:nvSpPr>
        <p:spPr>
          <a:xfrm>
            <a:off x="1742536" y="845388"/>
            <a:ext cx="883344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C00000"/>
                </a:solidFill>
                <a:effectLst/>
                <a:latin typeface="Söhne"/>
              </a:rPr>
              <a:t>What We Must Do </a:t>
            </a:r>
            <a:r>
              <a:rPr lang="en-US" sz="2400" b="1" dirty="0">
                <a:solidFill>
                  <a:srgbClr val="C00000"/>
                </a:solidFill>
                <a:latin typeface="Söhne"/>
              </a:rPr>
              <a:t>(third round)</a:t>
            </a:r>
          </a:p>
          <a:p>
            <a:pPr algn="l"/>
            <a:endParaRPr lang="en-US" sz="2400" b="1" i="0" dirty="0">
              <a:solidFill>
                <a:srgbClr val="0D0D0D"/>
              </a:solidFill>
              <a:effectLst/>
              <a:latin typeface="Söhne"/>
            </a:endParaRPr>
          </a:p>
          <a:p>
            <a:pPr algn="l"/>
            <a:endParaRPr lang="en-US" sz="2400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D0D0D"/>
                </a:solidFill>
                <a:effectLst/>
                <a:latin typeface="Söhne"/>
              </a:rPr>
              <a:t>Build strong local alliances with local churches, entrepreneurs, interest groups, and colleague organizations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b="1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D0D0D"/>
                </a:solidFill>
                <a:effectLst/>
                <a:latin typeface="Söhne"/>
              </a:rPr>
              <a:t>Collaborate and share stories of people with experience to break stereotypes and empower others in poverty</a:t>
            </a:r>
          </a:p>
          <a:p>
            <a:pPr algn="l"/>
            <a:endParaRPr lang="en-US" sz="2400" b="1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D0D0D"/>
                </a:solidFill>
                <a:effectLst/>
                <a:latin typeface="Söhne"/>
              </a:rPr>
              <a:t>Lobby against wrongful collection practices with strong allies like the National Ombudsman and Consumer Association</a:t>
            </a:r>
          </a:p>
          <a:p>
            <a:pPr algn="l"/>
            <a:endParaRPr lang="en-US" sz="2400" b="1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D0D0D"/>
                </a:solidFill>
                <a:effectLst/>
                <a:latin typeface="Söhne"/>
              </a:rPr>
              <a:t>Leverage the Jubilee Year in 2033 for a major debt pardon?</a:t>
            </a:r>
          </a:p>
        </p:txBody>
      </p:sp>
    </p:spTree>
    <p:extLst>
      <p:ext uri="{BB962C8B-B14F-4D97-AF65-F5344CB8AC3E}">
        <p14:creationId xmlns:p14="http://schemas.microsoft.com/office/powerpoint/2010/main" val="2484459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4012B4-B050-7F0E-C5CB-077B3BFFA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i="0">
                <a:effectLst/>
                <a:latin typeface="Söhne"/>
              </a:rPr>
              <a:t>Connection is the Medicine Against Loneliness (Desmond Tutu)</a:t>
            </a:r>
            <a:endParaRPr lang="en-US" sz="2200" b="0" i="0">
              <a:effectLst/>
              <a:latin typeface="Söhne"/>
            </a:endParaRPr>
          </a:p>
          <a:p>
            <a:pPr marL="0" indent="0">
              <a:buNone/>
            </a:pPr>
            <a:endParaRPr lang="nl-NL" sz="2200"/>
          </a:p>
          <a:p>
            <a:pPr marL="0" indent="0">
              <a:buNone/>
            </a:pPr>
            <a:endParaRPr lang="nl-NL" sz="2200"/>
          </a:p>
        </p:txBody>
      </p:sp>
      <p:pic>
        <p:nvPicPr>
          <p:cNvPr id="1026" name="Picture 2" descr="Fallece Desmond Tutu, símbolo de la lucha contra el 'apartheid'">
            <a:extLst>
              <a:ext uri="{FF2B5EF4-FFF2-40B4-BE49-F238E27FC236}">
                <a16:creationId xmlns:a16="http://schemas.microsoft.com/office/drawing/2014/main" id="{E5B6BE7C-CA4C-490B-F39A-7A6063E00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0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2A322B95-B5C4-EDC8-C9FE-7433A1452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521" y="405442"/>
            <a:ext cx="10144664" cy="6038489"/>
          </a:xfrm>
        </p:spPr>
        <p:txBody>
          <a:bodyPr/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Söhne"/>
              </a:rPr>
              <a:t>Why Start Debt Aid Buddy in the Netherlands  </a:t>
            </a:r>
          </a:p>
          <a:p>
            <a:endParaRPr lang="en-US" sz="2400" b="0" i="0" dirty="0"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2008 financial crisis - increasing number of people in poverty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Increased reliance on church emergency aid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Deepening and widening of poverty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50% of those seeking help have debts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Debt trap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Rising societal costs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Debts are costly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726,000 households with problematic debts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Europe: Netherlands approximately 14% of residents at risk of poverty</a:t>
            </a:r>
          </a:p>
          <a:p>
            <a:endParaRPr lang="nl-NL" dirty="0"/>
          </a:p>
        </p:txBody>
      </p:sp>
      <p:sp>
        <p:nvSpPr>
          <p:cNvPr id="5" name="AutoShape 2" descr="SHM Logo">
            <a:extLst>
              <a:ext uri="{FF2B5EF4-FFF2-40B4-BE49-F238E27FC236}">
                <a16:creationId xmlns:a16="http://schemas.microsoft.com/office/drawing/2014/main" id="{3196A52D-EA5C-C332-4FEF-354D2C24AC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97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4678C9-E781-B41E-9ECF-9CB2AFE01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50498"/>
            <a:ext cx="10867845" cy="54264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i="0" dirty="0">
                <a:solidFill>
                  <a:srgbClr val="C00000"/>
                </a:solidFill>
                <a:effectLst/>
                <a:latin typeface="Söhne"/>
              </a:rPr>
              <a:t>Transformation of the Diaconal Role of Churches and Christian Organizations</a:t>
            </a:r>
          </a:p>
          <a:p>
            <a:pPr marL="0" indent="0" algn="l">
              <a:buNone/>
            </a:pP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Development of a new diaconal concept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Coalition of churches and entrepreneurs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Coaching people in debt through skilled volunteers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Empowerment as a principle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Not just giving the fish but teaching how to fish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Providing perspective: a sustainably financially healthy life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A hopeful future, light in the darkness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Core values: reciprocity, respect, honesty, being a Buddy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Experience stories to break the taboo on debt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Preventive help via online platforms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127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ABDA81-CA54-624B-7B32-66F32CFDE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2C678C-3E56-6639-2EE8-EB9ACEEC0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b="0" i="0">
                <a:effectLst/>
                <a:latin typeface="Söhne"/>
              </a:rPr>
              <a:t>"Combating poverty is not an act of charity. It is an act of justice. It is the defense of a fundamental human right, the right to dignity and a decent life" – Nelson Mandela</a:t>
            </a:r>
          </a:p>
          <a:p>
            <a:endParaRPr lang="nl-NL" sz="22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7EB36E-0191-EC46-0A57-A10E0D0D1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1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445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9096D-FEA8-F6BE-4029-C45AE6D80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5826"/>
            <a:ext cx="10515600" cy="571113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i="0" dirty="0">
                <a:solidFill>
                  <a:srgbClr val="C00000"/>
                </a:solidFill>
                <a:effectLst/>
                <a:latin typeface="Söhne"/>
              </a:rPr>
              <a:t>Effect – building bridges of trust with people, partners en governments</a:t>
            </a:r>
          </a:p>
          <a:p>
            <a:pPr marL="0" indent="0" algn="ctr">
              <a:buNone/>
            </a:pPr>
            <a:endParaRPr lang="en-US" b="0" i="0" dirty="0">
              <a:solidFill>
                <a:srgbClr val="C00000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Growth in collaboration with local churches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Growth in collaboration with local governments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Influence on local policy, strengthening the voice of marginalized people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More active and visible role of local churches in the community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Connection between Christians and volunteers from other groups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60% of our aid seekers not recognized by the government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Annual increase in volunteers, including those with personal experience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Hundreds of thousands reached online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Tens of thousands coached through a Buddy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673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79CB01-D517-4EB6-884B-33308256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7970"/>
            <a:ext cx="10515600" cy="5598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0" dirty="0">
                <a:solidFill>
                  <a:srgbClr val="C00000"/>
                </a:solidFill>
                <a:effectLst/>
                <a:latin typeface="Söhne"/>
              </a:rPr>
              <a:t>Impact</a:t>
            </a:r>
          </a:p>
          <a:p>
            <a:pPr marL="0" indent="0" algn="l">
              <a:buNone/>
            </a:pPr>
            <a:endParaRPr lang="en-US" b="0" i="0" dirty="0">
              <a:solidFill>
                <a:srgbClr val="C00000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Participants experience respect, regain self-confidence, become more financially healthy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Connection between social layers in our society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Bridging the gap created by growing division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Breaking negative perceptions about people with debts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Churches playing a more active, visible, and professionally valued role in society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More influence with local governments and national ministries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Innovations to circumvent the debt industry through the use of data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551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5F1E53A-EFB7-6361-60B6-1057F4859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78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553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18A48E-9253-A58D-6B0F-C036D73E7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E08DC2-0519-2397-6723-C2D5C2503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b="0" i="0" dirty="0">
                <a:effectLst/>
                <a:latin typeface="Söhne"/>
              </a:rPr>
              <a:t>"If you want to be perfect, go, sell what you own and give the money to the poor; then you will have treasure in heaven."</a:t>
            </a:r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285C32-B4DC-F461-EFF9-2FCF943F5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54AC947-F9B8-7AD3-CD4B-EB653B982825}"/>
              </a:ext>
            </a:extLst>
          </p:cNvPr>
          <p:cNvSpPr txBox="1"/>
          <p:nvPr/>
        </p:nvSpPr>
        <p:spPr>
          <a:xfrm>
            <a:off x="819509" y="862642"/>
            <a:ext cx="268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Second </a:t>
            </a:r>
            <a:r>
              <a:rPr lang="nl-NL" dirty="0" err="1"/>
              <a:t>round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883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20DFB1-039A-648E-02FA-B1BD7D93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728"/>
            <a:ext cx="10515600" cy="554723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C00000"/>
                </a:solidFill>
                <a:effectLst/>
                <a:latin typeface="Söhne"/>
              </a:rPr>
              <a:t>Recommendations - Relevance and Credibility? </a:t>
            </a:r>
          </a:p>
          <a:p>
            <a:pPr marL="0" indent="0" algn="l">
              <a:buNone/>
            </a:pPr>
            <a:endParaRPr lang="en-US" b="1" dirty="0">
              <a:solidFill>
                <a:srgbClr val="0D0D0D"/>
              </a:solidFill>
              <a:latin typeface="Söhne"/>
            </a:endParaRPr>
          </a:p>
          <a:p>
            <a:pPr marL="0" indent="0" algn="l">
              <a:buNone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Churches</a:t>
            </a:r>
          </a:p>
          <a:p>
            <a:pPr marL="0" indent="0" algn="l">
              <a:buNone/>
            </a:pP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Money plays a major role in everyone's life, rich and poor. How do we prevent money from controlling our lives? How do we distribute our wealth, so no one is shortchanged?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Biblical principles of stewardship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Preventing debts is better than curing them: focus on prevention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Churches' role at life crossroads remains significant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Working with stakeholders to improve living situations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Churches' role in addressing injustice is at the core of your mission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45881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BDC4FDD96334895BBEDA1FF0D3846" ma:contentTypeVersion="20" ma:contentTypeDescription="Create a new document." ma:contentTypeScope="" ma:versionID="7e2508247fb413ee8cd095f8e33885a4">
  <xsd:schema xmlns:xsd="http://www.w3.org/2001/XMLSchema" xmlns:xs="http://www.w3.org/2001/XMLSchema" xmlns:p="http://schemas.microsoft.com/office/2006/metadata/properties" xmlns:ns2="54c7e114-63e9-4845-99f0-558d34a78a4c" xmlns:ns3="e43d5684-c98a-47e4-8ac6-037ce54e6ffc" targetNamespace="http://schemas.microsoft.com/office/2006/metadata/properties" ma:root="true" ma:fieldsID="9d369bde8fd183506530871c96b0e013" ns2:_="" ns3:_="">
    <xsd:import namespace="54c7e114-63e9-4845-99f0-558d34a78a4c"/>
    <xsd:import namespace="e43d5684-c98a-47e4-8ac6-037ce54e6f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7e114-63e9-4845-99f0-558d34a78a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ad3c8917-141b-4337-afc0-e55bf99fa840}" ma:internalName="TaxCatchAll" ma:showField="CatchAllData" ma:web="54c7e114-63e9-4845-99f0-558d34a78a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d5684-c98a-47e4-8ac6-037ce54e6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7b8b9d2-9d3a-4a2b-b446-7cdc230c21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3d5684-c98a-47e4-8ac6-037ce54e6ffc">
      <Terms xmlns="http://schemas.microsoft.com/office/infopath/2007/PartnerControls"/>
    </lcf76f155ced4ddcb4097134ff3c332f>
    <TaxCatchAll xmlns="54c7e114-63e9-4845-99f0-558d34a78a4c" xsi:nil="true"/>
  </documentManagement>
</p:properties>
</file>

<file path=customXml/itemProps1.xml><?xml version="1.0" encoding="utf-8"?>
<ds:datastoreItem xmlns:ds="http://schemas.openxmlformats.org/officeDocument/2006/customXml" ds:itemID="{90FA6C9B-8889-442D-AC55-4A6A49193743}"/>
</file>

<file path=customXml/itemProps2.xml><?xml version="1.0" encoding="utf-8"?>
<ds:datastoreItem xmlns:ds="http://schemas.openxmlformats.org/officeDocument/2006/customXml" ds:itemID="{53C07EDC-00D6-483F-9C57-235AF5C9A025}"/>
</file>

<file path=customXml/itemProps3.xml><?xml version="1.0" encoding="utf-8"?>
<ds:datastoreItem xmlns:ds="http://schemas.openxmlformats.org/officeDocument/2006/customXml" ds:itemID="{2A55F0BA-25EE-4156-9B16-C8428B024FFC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720</Words>
  <Application>Microsoft Office PowerPoint</Application>
  <PresentationFormat>Breedbeeld</PresentationFormat>
  <Paragraphs>89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Söhne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Carla van der Vlist</dc:creator>
  <cp:lastModifiedBy>Carla van der Vlist</cp:lastModifiedBy>
  <cp:revision>1</cp:revision>
  <dcterms:created xsi:type="dcterms:W3CDTF">2024-05-08T18:16:30Z</dcterms:created>
  <dcterms:modified xsi:type="dcterms:W3CDTF">2024-05-08T19:11:36Z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0x0101002FABDC4FDD96334895BBEDA1FF0D3846</vt:lpwstr>
  </property>
</Properties>
</file>