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0" r:id="rId5"/>
    <p:sldId id="257" r:id="rId6"/>
    <p:sldId id="264" r:id="rId7"/>
    <p:sldId id="273" r:id="rId8"/>
    <p:sldId id="276" r:id="rId9"/>
    <p:sldId id="256" r:id="rId10"/>
    <p:sldId id="275" r:id="rId11"/>
    <p:sldId id="274" r:id="rId12"/>
    <p:sldId id="277" r:id="rId13"/>
    <p:sldId id="259" r:id="rId14"/>
  </p:sldIdLst>
  <p:sldSz cx="9144000" cy="5143500" type="screen16x9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20"/>
    <a:srgbClr val="E87429"/>
    <a:srgbClr val="37AAE1"/>
    <a:srgbClr val="F5CD0B"/>
    <a:srgbClr val="94B63E"/>
    <a:srgbClr val="3C3C3C"/>
    <a:srgbClr val="37B4AC"/>
    <a:srgbClr val="E8B526"/>
    <a:srgbClr val="002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8" autoAdjust="0"/>
    <p:restoredTop sz="63265" autoAdjust="0"/>
  </p:normalViewPr>
  <p:slideViewPr>
    <p:cSldViewPr snapToObjects="1">
      <p:cViewPr varScale="1">
        <p:scale>
          <a:sx n="57" d="100"/>
          <a:sy n="57" d="100"/>
        </p:scale>
        <p:origin x="360" y="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70" d="100"/>
          <a:sy n="70" d="100"/>
        </p:scale>
        <p:origin x="2532" y="-7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6EEA5DE2-48B5-4BD1-9A08-CA313E779361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F513F7A1-F43B-4859-A7B4-074256BD9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909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24817FC0-B145-4CF0-A615-4ECFD62A62A8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D68F661-D076-413D-9AE5-305DF7A477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60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010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029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853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14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652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1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8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707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15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8F661-D076-413D-9AE5-305DF7A477B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702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595643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785" y="2914650"/>
            <a:ext cx="5965445" cy="1314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F42903-0C1E-49CB-8EC4-C52866A83E9D}" type="datetimeFigureOut">
              <a:rPr lang="en-GB" smtClean="0"/>
              <a:pPr/>
              <a:t>09/05/2024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xmlns="" id="{AEBB40F9-ED0F-4C74-A395-B8692E8E3C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16" y="366505"/>
            <a:ext cx="1378178" cy="14674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1928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8202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081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8426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545070" cy="119564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6645"/>
            <a:ext cx="6545070" cy="2967978"/>
          </a:xfrm>
          <a:solidFill>
            <a:srgbClr val="37AAE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xmlns="" id="{6E179F2B-60D2-4B89-B547-15EF209A9B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315" y="327420"/>
            <a:ext cx="1382091" cy="14716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545070" cy="119564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6645"/>
            <a:ext cx="6545070" cy="2967978"/>
          </a:xfrm>
          <a:solidFill>
            <a:schemeClr val="accent2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xmlns="" id="{6E179F2B-60D2-4B89-B547-15EF209A9B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315" y="327420"/>
            <a:ext cx="1382091" cy="147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89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545070" cy="119564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6645"/>
            <a:ext cx="6545070" cy="2967978"/>
          </a:xfrm>
          <a:solidFill>
            <a:schemeClr val="accent3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xmlns="" id="{6E179F2B-60D2-4B89-B547-15EF209A9B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315" y="327420"/>
            <a:ext cx="1382091" cy="147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3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545070" cy="1195641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6645"/>
            <a:ext cx="6545070" cy="2967978"/>
          </a:xfrm>
          <a:solidFill>
            <a:schemeClr val="accent4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xmlns="" id="{6E179F2B-60D2-4B89-B547-15EF209A9B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315" y="327420"/>
            <a:ext cx="1382091" cy="147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2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3229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08438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6545070" cy="3394472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DF42903-0C1E-49CB-8EC4-C52866A83E9D}" type="datetimeFigureOut">
              <a:rPr lang="en-GB" smtClean="0"/>
              <a:pPr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73057A5-E4BF-47E7-B920-A0DD8D156F1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8" r:id="rId4"/>
    <p:sldLayoutId id="2147483669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66" r:id="rId11"/>
    <p:sldLayoutId id="2147483660" r:id="rId12"/>
    <p:sldLayoutId id="2147483661" r:id="rId13"/>
    <p:sldLayoutId id="214748366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chemeClr val="tx1"/>
                </a:solidFill>
              </a:rPr>
              <a:t>Eurodiaconia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Jubilee+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Bucharest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15 May 2024</a:t>
            </a:r>
          </a:p>
        </p:txBody>
      </p:sp>
    </p:spTree>
    <p:extLst>
      <p:ext uri="{BB962C8B-B14F-4D97-AF65-F5344CB8AC3E}">
        <p14:creationId xmlns:p14="http://schemas.microsoft.com/office/powerpoint/2010/main" val="388081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6337" y="1637771"/>
            <a:ext cx="5956430" cy="1102519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Thank you for listening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Any Questions?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785" y="2914650"/>
            <a:ext cx="6775535" cy="2105372"/>
          </a:xfrm>
          <a:noFill/>
        </p:spPr>
        <p:txBody>
          <a:bodyPr>
            <a:normAutofit fontScale="92500" lnSpcReduction="10000"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rosie.hopley@jubilee-plus.org</a:t>
            </a:r>
          </a:p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https</a:t>
            </a:r>
            <a:r>
              <a:rPr lang="en-GB" dirty="0">
                <a:solidFill>
                  <a:schemeClr val="tx1"/>
                </a:solidFill>
              </a:rPr>
              <a:t>://jubilee-plus.org/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56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590" y="553077"/>
            <a:ext cx="5956430" cy="1102519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Why Jubilee+?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579" y="1851670"/>
            <a:ext cx="6165685" cy="2880320"/>
          </a:xfrm>
          <a:noFill/>
        </p:spPr>
        <p:txBody>
          <a:bodyPr>
            <a:normAutofit lnSpcReduction="10000"/>
          </a:bodyPr>
          <a:lstStyle/>
          <a:p>
            <a:r>
              <a:rPr lang="en-GB" sz="2400" dirty="0" smtClean="0">
                <a:solidFill>
                  <a:schemeClr val="tx1"/>
                </a:solidFill>
              </a:rPr>
              <a:t>To mobilise churches working with people in poverty </a:t>
            </a:r>
          </a:p>
          <a:p>
            <a:endParaRPr lang="en-GB" sz="2800" dirty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To bring change to communities</a:t>
            </a: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To increase capacity in churches and social action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98037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590" y="553077"/>
            <a:ext cx="5956430" cy="1102519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A time of Jubilee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1579" y="1851670"/>
            <a:ext cx="6165685" cy="2880320"/>
          </a:xfrm>
          <a:noFill/>
        </p:spPr>
        <p:txBody>
          <a:bodyPr>
            <a:normAutofit fontScale="32500" lnSpcReduction="20000"/>
          </a:bodyPr>
          <a:lstStyle/>
          <a:p>
            <a:r>
              <a:rPr lang="en-GB" sz="2400" dirty="0" smtClean="0"/>
              <a:t>Jubilee+ Voices will amplify their voices</a:t>
            </a:r>
          </a:p>
          <a:p>
            <a:endParaRPr lang="en-GB" sz="2600" dirty="0">
              <a:solidFill>
                <a:schemeClr val="tx1"/>
              </a:solidFill>
            </a:endParaRPr>
          </a:p>
          <a:p>
            <a:r>
              <a:rPr lang="en-GB" sz="7400" dirty="0" smtClean="0">
                <a:solidFill>
                  <a:schemeClr val="tx1"/>
                </a:solidFill>
              </a:rPr>
              <a:t>“And when you release them, do not send them away empty-handed. Supply them liberally from your flock, your threshing-floor and your winepress. Give to them as the LORD your God has blessed you.” </a:t>
            </a:r>
          </a:p>
          <a:p>
            <a:r>
              <a:rPr lang="en-GB" sz="7400" dirty="0" smtClean="0">
                <a:solidFill>
                  <a:schemeClr val="tx1"/>
                </a:solidFill>
              </a:rPr>
              <a:t>Deuteronomy 15: 13-14</a:t>
            </a:r>
          </a:p>
        </p:txBody>
      </p:sp>
    </p:spTree>
    <p:extLst>
      <p:ext uri="{BB962C8B-B14F-4D97-AF65-F5344CB8AC3E}">
        <p14:creationId xmlns:p14="http://schemas.microsoft.com/office/powerpoint/2010/main" val="22695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558233"/>
            <a:ext cx="5956430" cy="1102519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Since 2010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1670"/>
            <a:ext cx="9144000" cy="2023042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91579" y="4065630"/>
            <a:ext cx="7740861" cy="882384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en-GB" sz="2000" dirty="0" smtClean="0">
                <a:solidFill>
                  <a:schemeClr val="tx1"/>
                </a:solidFill>
              </a:rPr>
              <a:t>2021 : Transition from founder Martin Charlesworth to new leader Natalie Williams 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2024: Currently 72 Partner Churches (up from 16 in 2022)</a:t>
            </a:r>
            <a:endParaRPr lang="en-GB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82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961" y="0"/>
            <a:ext cx="9251962" cy="520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9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646177"/>
            <a:ext cx="5956430" cy="1102519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Jubilee+ Voices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8696"/>
            <a:ext cx="7900646" cy="2394602"/>
          </a:xfrm>
          <a:noFill/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Shaping how we reach out to those with </a:t>
            </a:r>
            <a:r>
              <a:rPr lang="en-GB" sz="3500" dirty="0">
                <a:solidFill>
                  <a:schemeClr val="tx1"/>
                </a:solidFill>
              </a:rPr>
              <a:t>recent</a:t>
            </a:r>
            <a:r>
              <a:rPr lang="en-GB" dirty="0" smtClean="0">
                <a:solidFill>
                  <a:schemeClr val="tx1"/>
                </a:solidFill>
              </a:rPr>
              <a:t> experience of low income or poverty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3931" cy="1779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4389" y="1597819"/>
            <a:ext cx="5956430" cy="1102519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Jubilee+ Voices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785" y="2700338"/>
            <a:ext cx="7711639" cy="1743620"/>
          </a:xfrm>
          <a:noFill/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‘Flaky or consumerist?’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How we share stories matters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‘A leader? Not me’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3931" cy="177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7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6357" y="1597819"/>
            <a:ext cx="5956430" cy="1102519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Jubilee+ Voices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785" y="2914650"/>
            <a:ext cx="7135575" cy="1745332"/>
          </a:xfrm>
          <a:noFill/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Focus groups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6-12 participants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Shape reports together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3931" cy="177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4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348" y="1597819"/>
            <a:ext cx="6262464" cy="1102519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Jubilee+ Voices Insights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6785" y="2914650"/>
            <a:ext cx="7279591" cy="1314450"/>
          </a:xfrm>
          <a:noFill/>
        </p:spPr>
        <p:txBody>
          <a:bodyPr>
            <a:normAutofit fontScale="25000" lnSpcReduction="20000"/>
          </a:bodyPr>
          <a:lstStyle/>
          <a:p>
            <a:endParaRPr lang="en-GB" dirty="0" smtClean="0">
              <a:solidFill>
                <a:schemeClr val="tx1"/>
              </a:solidFill>
            </a:endParaRPr>
          </a:p>
          <a:p>
            <a:r>
              <a:rPr lang="en-GB" sz="12800" dirty="0" smtClean="0">
                <a:solidFill>
                  <a:schemeClr val="tx1"/>
                </a:solidFill>
              </a:rPr>
              <a:t>Radical generosity</a:t>
            </a:r>
          </a:p>
          <a:p>
            <a:r>
              <a:rPr lang="en-GB" sz="12800" dirty="0" smtClean="0">
                <a:solidFill>
                  <a:schemeClr val="tx1"/>
                </a:solidFill>
              </a:rPr>
              <a:t>Leadership potential</a:t>
            </a:r>
          </a:p>
          <a:p>
            <a:r>
              <a:rPr lang="en-GB" sz="12800" dirty="0" smtClean="0">
                <a:solidFill>
                  <a:schemeClr val="tx1"/>
                </a:solidFill>
              </a:rPr>
              <a:t>What next? </a:t>
            </a:r>
            <a:endParaRPr lang="en-GB" sz="128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93931" cy="1779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6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Jubilee+">
      <a:dk1>
        <a:srgbClr val="3C3C3C"/>
      </a:dk1>
      <a:lt1>
        <a:sysClr val="window" lastClr="FFFFFF"/>
      </a:lt1>
      <a:dk2>
        <a:srgbClr val="898989"/>
      </a:dk2>
      <a:lt2>
        <a:srgbClr val="EEECE1"/>
      </a:lt2>
      <a:accent1>
        <a:srgbClr val="37AAE1"/>
      </a:accent1>
      <a:accent2>
        <a:srgbClr val="E87429"/>
      </a:accent2>
      <a:accent3>
        <a:srgbClr val="37B4AC"/>
      </a:accent3>
      <a:accent4>
        <a:srgbClr val="E8B526"/>
      </a:accent4>
      <a:accent5>
        <a:srgbClr val="94B63E"/>
      </a:accent5>
      <a:accent6>
        <a:srgbClr val="F5CD0B"/>
      </a:accent6>
      <a:hlink>
        <a:srgbClr val="0000FF"/>
      </a:hlink>
      <a:folHlink>
        <a:srgbClr val="800080"/>
      </a:folHlink>
    </a:clrScheme>
    <a:fontScheme name="Jubilee+">
      <a:majorFont>
        <a:latin typeface="Co Headline"/>
        <a:ea typeface=""/>
        <a:cs typeface=""/>
      </a:majorFont>
      <a:minorFont>
        <a:latin typeface="Co Headli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 Jubilee+Voices Zoom 20221013" id="{23257081-590C-40B0-9667-C27EAA08B65F}" vid="{FBCE382D-1D22-42CD-95CF-DD9DEBC630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3d5684-c98a-47e4-8ac6-037ce54e6ffc">
      <Terms xmlns="http://schemas.microsoft.com/office/infopath/2007/PartnerControls"/>
    </lcf76f155ced4ddcb4097134ff3c332f>
    <TaxCatchAll xmlns="54c7e114-63e9-4845-99f0-558d34a78a4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ABDC4FDD96334895BBEDA1FF0D3846" ma:contentTypeVersion="20" ma:contentTypeDescription="Create a new document." ma:contentTypeScope="" ma:versionID="7e2508247fb413ee8cd095f8e33885a4">
  <xsd:schema xmlns:xsd="http://www.w3.org/2001/XMLSchema" xmlns:xs="http://www.w3.org/2001/XMLSchema" xmlns:p="http://schemas.microsoft.com/office/2006/metadata/properties" xmlns:ns2="54c7e114-63e9-4845-99f0-558d34a78a4c" xmlns:ns3="e43d5684-c98a-47e4-8ac6-037ce54e6ffc" targetNamespace="http://schemas.microsoft.com/office/2006/metadata/properties" ma:root="true" ma:fieldsID="9d369bde8fd183506530871c96b0e013" ns2:_="" ns3:_="">
    <xsd:import namespace="54c7e114-63e9-4845-99f0-558d34a78a4c"/>
    <xsd:import namespace="e43d5684-c98a-47e4-8ac6-037ce54e6ff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7e114-63e9-4845-99f0-558d34a78a4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ad3c8917-141b-4337-afc0-e55bf99fa840}" ma:internalName="TaxCatchAll" ma:showField="CatchAllData" ma:web="54c7e114-63e9-4845-99f0-558d34a78a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3d5684-c98a-47e4-8ac6-037ce54e6f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7b8b9d2-9d3a-4a2b-b446-7cdc230c21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692DAA-9208-486E-8D00-E54673A9F4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58F676-DD2A-4FC2-B446-04DEA8D15534}">
  <ds:schemaRefs>
    <ds:schemaRef ds:uri="http://purl.org/dc/elements/1.1/"/>
    <ds:schemaRef ds:uri="http://schemas.microsoft.com/office/2006/metadata/properties"/>
    <ds:schemaRef ds:uri="34fcecbd-bb38-4c66-9bf0-57008d4087f9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026debe4-42d4-44d7-a454-7689e193877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49DADC9-A8B2-4543-951F-6710F1518614}"/>
</file>

<file path=docProps/app.xml><?xml version="1.0" encoding="utf-8"?>
<Properties xmlns="http://schemas.openxmlformats.org/officeDocument/2006/extended-properties" xmlns:vt="http://schemas.openxmlformats.org/officeDocument/2006/docPropsVTypes">
  <Template>PowerPoint- Jubilee+Voices Zoom 20221013</Template>
  <TotalTime>566</TotalTime>
  <Words>188</Words>
  <Application>Microsoft Office PowerPoint</Application>
  <PresentationFormat>On-screen Show (16:9)</PresentationFormat>
  <Paragraphs>47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 Headline</vt:lpstr>
      <vt:lpstr>Office Theme</vt:lpstr>
      <vt:lpstr>Eurodiaconia  Jubilee+</vt:lpstr>
      <vt:lpstr>Why Jubilee+?</vt:lpstr>
      <vt:lpstr>A time of Jubilee</vt:lpstr>
      <vt:lpstr>Since 2010</vt:lpstr>
      <vt:lpstr>PowerPoint Presentation</vt:lpstr>
      <vt:lpstr>Jubilee+ Voices</vt:lpstr>
      <vt:lpstr>Jubilee+ Voices</vt:lpstr>
      <vt:lpstr>Jubilee+ Voices</vt:lpstr>
      <vt:lpstr>Jubilee+ Voices Insights </vt:lpstr>
      <vt:lpstr>Thank you for listening Any 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Jubilee+ Voices</dc:title>
  <dc:creator>Rosie Hopley</dc:creator>
  <cp:lastModifiedBy>Rosie Hopley</cp:lastModifiedBy>
  <cp:revision>47</cp:revision>
  <cp:lastPrinted>2022-11-22T11:27:35Z</cp:lastPrinted>
  <dcterms:created xsi:type="dcterms:W3CDTF">2022-10-13T16:48:50Z</dcterms:created>
  <dcterms:modified xsi:type="dcterms:W3CDTF">2024-05-09T15:44:20Z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0x0101002FABDC4FDD96334895BBEDA1FF0D3846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